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4"/>
  </p:sldMasterIdLst>
  <p:notesMasterIdLst>
    <p:notesMasterId r:id="rId20"/>
  </p:notesMasterIdLst>
  <p:handoutMasterIdLst>
    <p:handoutMasterId r:id="rId21"/>
  </p:handoutMasterIdLst>
  <p:sldIdLst>
    <p:sldId id="271" r:id="rId5"/>
    <p:sldId id="259" r:id="rId6"/>
    <p:sldId id="283" r:id="rId7"/>
    <p:sldId id="290" r:id="rId8"/>
    <p:sldId id="297" r:id="rId9"/>
    <p:sldId id="298" r:id="rId10"/>
    <p:sldId id="288" r:id="rId11"/>
    <p:sldId id="299" r:id="rId12"/>
    <p:sldId id="282" r:id="rId13"/>
    <p:sldId id="260" r:id="rId14"/>
    <p:sldId id="286" r:id="rId15"/>
    <p:sldId id="293" r:id="rId16"/>
    <p:sldId id="294" r:id="rId17"/>
    <p:sldId id="278" r:id="rId18"/>
    <p:sldId id="258"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77CC242-88BD-9A78-72E4-AA8E0DD634F3}" name="Jos van Liebergen" initials="JvL" userId="S::j.v.liebergen@wocom.nl::ee362c66-13ba-4074-a0d9-2efe330aea6e" providerId="AD"/>
  <p188:author id="{C2CEE9E3-F78F-A6B1-BE2A-EB47D9ABDFF9}" name="Ankie Verspeek" initials="AV" userId="S::a.verspeek@wocom.nl::d7531b71-5e45-4194-8b2b-fa287e4b36b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4A31"/>
    <a:srgbClr val="007085"/>
    <a:srgbClr val="006A8A"/>
    <a:srgbClr val="C7461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EED6D3-C77C-49AB-A5ED-512B09F72E9F}" v="12" dt="2022-10-24T09:26:32.268"/>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309" autoAdjust="0"/>
  </p:normalViewPr>
  <p:slideViewPr>
    <p:cSldViewPr snapToGrid="0">
      <p:cViewPr varScale="1">
        <p:scale>
          <a:sx n="99" d="100"/>
          <a:sy n="99" d="100"/>
        </p:scale>
        <p:origin x="19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kie Verspeek" userId="d7531b71-5e45-4194-8b2b-fa287e4b36b9" providerId="ADAL" clId="{F3EED6D3-C77C-49AB-A5ED-512B09F72E9F}"/>
    <pc:docChg chg="custSel delSld modSld">
      <pc:chgData name="Ankie Verspeek" userId="d7531b71-5e45-4194-8b2b-fa287e4b36b9" providerId="ADAL" clId="{F3EED6D3-C77C-49AB-A5ED-512B09F72E9F}" dt="2022-10-28T06:53:22.502" v="898" actId="20577"/>
      <pc:docMkLst>
        <pc:docMk/>
      </pc:docMkLst>
      <pc:sldChg chg="delSp modSp mod">
        <pc:chgData name="Ankie Verspeek" userId="d7531b71-5e45-4194-8b2b-fa287e4b36b9" providerId="ADAL" clId="{F3EED6D3-C77C-49AB-A5ED-512B09F72E9F}" dt="2022-10-26T10:24:01.476" v="769" actId="207"/>
        <pc:sldMkLst>
          <pc:docMk/>
          <pc:sldMk cId="3667570524" sldId="259"/>
        </pc:sldMkLst>
        <pc:spChg chg="mod">
          <ac:chgData name="Ankie Verspeek" userId="d7531b71-5e45-4194-8b2b-fa287e4b36b9" providerId="ADAL" clId="{F3EED6D3-C77C-49AB-A5ED-512B09F72E9F}" dt="2022-10-26T10:24:01.476" v="769" actId="207"/>
          <ac:spMkLst>
            <pc:docMk/>
            <pc:sldMk cId="3667570524" sldId="259"/>
            <ac:spMk id="4" creationId="{3738814C-FC7B-490F-902A-FF54A8278DC1}"/>
          </ac:spMkLst>
        </pc:spChg>
        <pc:spChg chg="del mod">
          <ac:chgData name="Ankie Verspeek" userId="d7531b71-5e45-4194-8b2b-fa287e4b36b9" providerId="ADAL" clId="{F3EED6D3-C77C-49AB-A5ED-512B09F72E9F}" dt="2022-10-26T10:23:53.761" v="768" actId="478"/>
          <ac:spMkLst>
            <pc:docMk/>
            <pc:sldMk cId="3667570524" sldId="259"/>
            <ac:spMk id="6" creationId="{65B553D8-8F00-43BE-B6F5-39D8D70A8F53}"/>
          </ac:spMkLst>
        </pc:spChg>
      </pc:sldChg>
      <pc:sldChg chg="delSp modSp mod">
        <pc:chgData name="Ankie Verspeek" userId="d7531b71-5e45-4194-8b2b-fa287e4b36b9" providerId="ADAL" clId="{F3EED6D3-C77C-49AB-A5ED-512B09F72E9F}" dt="2022-10-26T10:27:46.877" v="883" actId="313"/>
        <pc:sldMkLst>
          <pc:docMk/>
          <pc:sldMk cId="469999359" sldId="260"/>
        </pc:sldMkLst>
        <pc:spChg chg="mod">
          <ac:chgData name="Ankie Verspeek" userId="d7531b71-5e45-4194-8b2b-fa287e4b36b9" providerId="ADAL" clId="{F3EED6D3-C77C-49AB-A5ED-512B09F72E9F}" dt="2022-10-26T10:27:46.877" v="883" actId="313"/>
          <ac:spMkLst>
            <pc:docMk/>
            <pc:sldMk cId="469999359" sldId="260"/>
            <ac:spMk id="4" creationId="{2455FF79-F509-466C-916F-B1B82E0D217C}"/>
          </ac:spMkLst>
        </pc:spChg>
        <pc:spChg chg="del">
          <ac:chgData name="Ankie Verspeek" userId="d7531b71-5e45-4194-8b2b-fa287e4b36b9" providerId="ADAL" clId="{F3EED6D3-C77C-49AB-A5ED-512B09F72E9F}" dt="2022-10-26T10:26:56.160" v="819" actId="478"/>
          <ac:spMkLst>
            <pc:docMk/>
            <pc:sldMk cId="469999359" sldId="260"/>
            <ac:spMk id="10" creationId="{56027A12-94F2-49BA-8D3E-3440D9B4CF1A}"/>
          </ac:spMkLst>
        </pc:spChg>
      </pc:sldChg>
      <pc:sldChg chg="addSp delSp modSp mod">
        <pc:chgData name="Ankie Verspeek" userId="d7531b71-5e45-4194-8b2b-fa287e4b36b9" providerId="ADAL" clId="{F3EED6D3-C77C-49AB-A5ED-512B09F72E9F}" dt="2022-10-24T09:20:44.797" v="5"/>
        <pc:sldMkLst>
          <pc:docMk/>
          <pc:sldMk cId="3835994819" sldId="271"/>
        </pc:sldMkLst>
        <pc:spChg chg="del">
          <ac:chgData name="Ankie Verspeek" userId="d7531b71-5e45-4194-8b2b-fa287e4b36b9" providerId="ADAL" clId="{F3EED6D3-C77C-49AB-A5ED-512B09F72E9F}" dt="2022-10-24T09:20:40.241" v="4" actId="478"/>
          <ac:spMkLst>
            <pc:docMk/>
            <pc:sldMk cId="3835994819" sldId="271"/>
            <ac:spMk id="3" creationId="{6D9985C2-E663-4AF5-9522-A11A6688A20D}"/>
          </ac:spMkLst>
        </pc:spChg>
        <pc:spChg chg="del">
          <ac:chgData name="Ankie Verspeek" userId="d7531b71-5e45-4194-8b2b-fa287e4b36b9" providerId="ADAL" clId="{F3EED6D3-C77C-49AB-A5ED-512B09F72E9F}" dt="2022-10-24T09:20:34.117" v="1" actId="478"/>
          <ac:spMkLst>
            <pc:docMk/>
            <pc:sldMk cId="3835994819" sldId="271"/>
            <ac:spMk id="9" creationId="{64E178F6-02AD-4B3B-9D36-1D02A82E7323}"/>
          </ac:spMkLst>
        </pc:spChg>
        <pc:picChg chg="add mod">
          <ac:chgData name="Ankie Verspeek" userId="d7531b71-5e45-4194-8b2b-fa287e4b36b9" providerId="ADAL" clId="{F3EED6D3-C77C-49AB-A5ED-512B09F72E9F}" dt="2022-10-24T09:20:44.797" v="5"/>
          <ac:picMkLst>
            <pc:docMk/>
            <pc:sldMk cId="3835994819" sldId="271"/>
            <ac:picMk id="4" creationId="{ED478489-B510-493D-7D5D-A9EE622E6800}"/>
          </ac:picMkLst>
        </pc:picChg>
        <pc:picChg chg="del">
          <ac:chgData name="Ankie Verspeek" userId="d7531b71-5e45-4194-8b2b-fa287e4b36b9" providerId="ADAL" clId="{F3EED6D3-C77C-49AB-A5ED-512B09F72E9F}" dt="2022-10-24T09:20:37.029" v="3" actId="478"/>
          <ac:picMkLst>
            <pc:docMk/>
            <pc:sldMk cId="3835994819" sldId="271"/>
            <ac:picMk id="5" creationId="{BA64D67E-030A-4DBC-8EB5-C24A4AAFDA09}"/>
          </ac:picMkLst>
        </pc:picChg>
        <pc:picChg chg="del">
          <ac:chgData name="Ankie Verspeek" userId="d7531b71-5e45-4194-8b2b-fa287e4b36b9" providerId="ADAL" clId="{F3EED6D3-C77C-49AB-A5ED-512B09F72E9F}" dt="2022-10-24T09:20:35.565" v="2" actId="478"/>
          <ac:picMkLst>
            <pc:docMk/>
            <pc:sldMk cId="3835994819" sldId="271"/>
            <ac:picMk id="6" creationId="{2F6FF053-7CF3-4BE3-9AC0-9FE741A935ED}"/>
          </ac:picMkLst>
        </pc:picChg>
        <pc:picChg chg="del">
          <ac:chgData name="Ankie Verspeek" userId="d7531b71-5e45-4194-8b2b-fa287e4b36b9" providerId="ADAL" clId="{F3EED6D3-C77C-49AB-A5ED-512B09F72E9F}" dt="2022-10-24T09:20:28.008" v="0" actId="478"/>
          <ac:picMkLst>
            <pc:docMk/>
            <pc:sldMk cId="3835994819" sldId="271"/>
            <ac:picMk id="7" creationId="{CDA4A3D4-9F9D-46F8-9A9B-BE3A53923A56}"/>
          </ac:picMkLst>
        </pc:picChg>
      </pc:sldChg>
      <pc:sldChg chg="delSp mod">
        <pc:chgData name="Ankie Verspeek" userId="d7531b71-5e45-4194-8b2b-fa287e4b36b9" providerId="ADAL" clId="{F3EED6D3-C77C-49AB-A5ED-512B09F72E9F}" dt="2022-10-26T10:28:13.872" v="890" actId="478"/>
        <pc:sldMkLst>
          <pc:docMk/>
          <pc:sldMk cId="2823887322" sldId="278"/>
        </pc:sldMkLst>
        <pc:spChg chg="del">
          <ac:chgData name="Ankie Verspeek" userId="d7531b71-5e45-4194-8b2b-fa287e4b36b9" providerId="ADAL" clId="{F3EED6D3-C77C-49AB-A5ED-512B09F72E9F}" dt="2022-10-26T10:28:13.872" v="890" actId="478"/>
          <ac:spMkLst>
            <pc:docMk/>
            <pc:sldMk cId="2823887322" sldId="278"/>
            <ac:spMk id="8" creationId="{C9B27B70-A1A7-470E-8369-487AFDBF6581}"/>
          </ac:spMkLst>
        </pc:spChg>
      </pc:sldChg>
      <pc:sldChg chg="delSp modSp mod">
        <pc:chgData name="Ankie Verspeek" userId="d7531b71-5e45-4194-8b2b-fa287e4b36b9" providerId="ADAL" clId="{F3EED6D3-C77C-49AB-A5ED-512B09F72E9F}" dt="2022-10-26T10:26:50.201" v="818" actId="113"/>
        <pc:sldMkLst>
          <pc:docMk/>
          <pc:sldMk cId="3725734107" sldId="282"/>
        </pc:sldMkLst>
        <pc:spChg chg="mod">
          <ac:chgData name="Ankie Verspeek" userId="d7531b71-5e45-4194-8b2b-fa287e4b36b9" providerId="ADAL" clId="{F3EED6D3-C77C-49AB-A5ED-512B09F72E9F}" dt="2022-10-26T10:26:50.201" v="818" actId="113"/>
          <ac:spMkLst>
            <pc:docMk/>
            <pc:sldMk cId="3725734107" sldId="282"/>
            <ac:spMk id="8" creationId="{C41DB3FC-6ABF-4A67-874F-83888F783782}"/>
          </ac:spMkLst>
        </pc:spChg>
        <pc:spChg chg="del mod">
          <ac:chgData name="Ankie Verspeek" userId="d7531b71-5e45-4194-8b2b-fa287e4b36b9" providerId="ADAL" clId="{F3EED6D3-C77C-49AB-A5ED-512B09F72E9F}" dt="2022-10-26T10:26:07.192" v="785" actId="478"/>
          <ac:spMkLst>
            <pc:docMk/>
            <pc:sldMk cId="3725734107" sldId="282"/>
            <ac:spMk id="15" creationId="{4D6990C3-0754-4703-8680-050D019C9E5C}"/>
          </ac:spMkLst>
        </pc:spChg>
      </pc:sldChg>
      <pc:sldChg chg="addSp delSp modSp mod">
        <pc:chgData name="Ankie Verspeek" userId="d7531b71-5e45-4194-8b2b-fa287e4b36b9" providerId="ADAL" clId="{F3EED6D3-C77C-49AB-A5ED-512B09F72E9F}" dt="2022-10-26T10:24:18.614" v="772" actId="1076"/>
        <pc:sldMkLst>
          <pc:docMk/>
          <pc:sldMk cId="3719923890" sldId="283"/>
        </pc:sldMkLst>
        <pc:spChg chg="add mod">
          <ac:chgData name="Ankie Verspeek" userId="d7531b71-5e45-4194-8b2b-fa287e4b36b9" providerId="ADAL" clId="{F3EED6D3-C77C-49AB-A5ED-512B09F72E9F}" dt="2022-10-26T10:24:16.899" v="771" actId="1076"/>
          <ac:spMkLst>
            <pc:docMk/>
            <pc:sldMk cId="3719923890" sldId="283"/>
            <ac:spMk id="3" creationId="{BB9BA8C0-FEDC-11EE-216D-9A5B6178F4AD}"/>
          </ac:spMkLst>
        </pc:spChg>
        <pc:spChg chg="del mod">
          <ac:chgData name="Ankie Verspeek" userId="d7531b71-5e45-4194-8b2b-fa287e4b36b9" providerId="ADAL" clId="{F3EED6D3-C77C-49AB-A5ED-512B09F72E9F}" dt="2022-10-24T09:21:50.958" v="102" actId="478"/>
          <ac:spMkLst>
            <pc:docMk/>
            <pc:sldMk cId="3719923890" sldId="283"/>
            <ac:spMk id="4" creationId="{FCEB1E00-7A65-465E-AD2F-C1185B311FDF}"/>
          </ac:spMkLst>
        </pc:spChg>
        <pc:spChg chg="del">
          <ac:chgData name="Ankie Verspeek" userId="d7531b71-5e45-4194-8b2b-fa287e4b36b9" providerId="ADAL" clId="{F3EED6D3-C77C-49AB-A5ED-512B09F72E9F}" dt="2022-10-26T10:24:13.914" v="770" actId="478"/>
          <ac:spMkLst>
            <pc:docMk/>
            <pc:sldMk cId="3719923890" sldId="283"/>
            <ac:spMk id="8" creationId="{46397AEC-AB81-4D9F-8F25-72B4B49B55DE}"/>
          </ac:spMkLst>
        </pc:spChg>
        <pc:picChg chg="add del mod">
          <ac:chgData name="Ankie Verspeek" userId="d7531b71-5e45-4194-8b2b-fa287e4b36b9" providerId="ADAL" clId="{F3EED6D3-C77C-49AB-A5ED-512B09F72E9F}" dt="2022-10-24T09:21:54.493" v="104" actId="478"/>
          <ac:picMkLst>
            <pc:docMk/>
            <pc:sldMk cId="3719923890" sldId="283"/>
            <ac:picMk id="2" creationId="{F8C0B0B0-D55D-580C-42EB-69D6B2931D14}"/>
          </ac:picMkLst>
        </pc:picChg>
        <pc:picChg chg="add mod">
          <ac:chgData name="Ankie Verspeek" userId="d7531b71-5e45-4194-8b2b-fa287e4b36b9" providerId="ADAL" clId="{F3EED6D3-C77C-49AB-A5ED-512B09F72E9F}" dt="2022-10-26T10:24:18.614" v="772" actId="1076"/>
          <ac:picMkLst>
            <pc:docMk/>
            <pc:sldMk cId="3719923890" sldId="283"/>
            <ac:picMk id="5" creationId="{EDCF7D6E-F6C8-76CA-3A21-FD43F2D3314B}"/>
          </ac:picMkLst>
        </pc:picChg>
      </pc:sldChg>
      <pc:sldChg chg="del">
        <pc:chgData name="Ankie Verspeek" userId="d7531b71-5e45-4194-8b2b-fa287e4b36b9" providerId="ADAL" clId="{F3EED6D3-C77C-49AB-A5ED-512B09F72E9F}" dt="2022-10-24T09:22:39.161" v="107" actId="47"/>
        <pc:sldMkLst>
          <pc:docMk/>
          <pc:sldMk cId="1084665337" sldId="284"/>
        </pc:sldMkLst>
      </pc:sldChg>
      <pc:sldChg chg="delSp modSp del mod modNotesTx">
        <pc:chgData name="Ankie Verspeek" userId="d7531b71-5e45-4194-8b2b-fa287e4b36b9" providerId="ADAL" clId="{F3EED6D3-C77C-49AB-A5ED-512B09F72E9F}" dt="2022-10-28T06:53:22.502" v="898" actId="20577"/>
        <pc:sldMkLst>
          <pc:docMk/>
          <pc:sldMk cId="360204084" sldId="286"/>
        </pc:sldMkLst>
        <pc:spChg chg="del">
          <ac:chgData name="Ankie Verspeek" userId="d7531b71-5e45-4194-8b2b-fa287e4b36b9" providerId="ADAL" clId="{F3EED6D3-C77C-49AB-A5ED-512B09F72E9F}" dt="2022-10-26T10:27:53.751" v="884" actId="478"/>
          <ac:spMkLst>
            <pc:docMk/>
            <pc:sldMk cId="360204084" sldId="286"/>
            <ac:spMk id="3" creationId="{4B0C5CF6-0C1F-5267-4E32-F37E4D5A2DC4}"/>
          </ac:spMkLst>
        </pc:spChg>
        <pc:spChg chg="mod">
          <ac:chgData name="Ankie Verspeek" userId="d7531b71-5e45-4194-8b2b-fa287e4b36b9" providerId="ADAL" clId="{F3EED6D3-C77C-49AB-A5ED-512B09F72E9F}" dt="2022-10-26T10:27:56.803" v="885" actId="1076"/>
          <ac:spMkLst>
            <pc:docMk/>
            <pc:sldMk cId="360204084" sldId="286"/>
            <ac:spMk id="4" creationId="{2455FF79-F509-466C-916F-B1B82E0D217C}"/>
          </ac:spMkLst>
        </pc:spChg>
      </pc:sldChg>
      <pc:sldChg chg="del">
        <pc:chgData name="Ankie Verspeek" userId="d7531b71-5e45-4194-8b2b-fa287e4b36b9" providerId="ADAL" clId="{F3EED6D3-C77C-49AB-A5ED-512B09F72E9F}" dt="2022-10-24T09:25:23.613" v="119" actId="47"/>
        <pc:sldMkLst>
          <pc:docMk/>
          <pc:sldMk cId="1427769027" sldId="287"/>
        </pc:sldMkLst>
      </pc:sldChg>
      <pc:sldChg chg="delSp del mod modNotesTx">
        <pc:chgData name="Ankie Verspeek" userId="d7531b71-5e45-4194-8b2b-fa287e4b36b9" providerId="ADAL" clId="{F3EED6D3-C77C-49AB-A5ED-512B09F72E9F}" dt="2022-10-28T06:53:12.761" v="895" actId="20577"/>
        <pc:sldMkLst>
          <pc:docMk/>
          <pc:sldMk cId="1791924689" sldId="288"/>
        </pc:sldMkLst>
        <pc:spChg chg="del">
          <ac:chgData name="Ankie Verspeek" userId="d7531b71-5e45-4194-8b2b-fa287e4b36b9" providerId="ADAL" clId="{F3EED6D3-C77C-49AB-A5ED-512B09F72E9F}" dt="2022-10-26T10:25:55.950" v="782" actId="478"/>
          <ac:spMkLst>
            <pc:docMk/>
            <pc:sldMk cId="1791924689" sldId="288"/>
            <ac:spMk id="3" creationId="{229484A4-83E5-A7F2-2C1D-CA2439659871}"/>
          </ac:spMkLst>
        </pc:spChg>
      </pc:sldChg>
      <pc:sldChg chg="del">
        <pc:chgData name="Ankie Verspeek" userId="d7531b71-5e45-4194-8b2b-fa287e4b36b9" providerId="ADAL" clId="{F3EED6D3-C77C-49AB-A5ED-512B09F72E9F}" dt="2022-10-24T09:23:03.564" v="108" actId="47"/>
        <pc:sldMkLst>
          <pc:docMk/>
          <pc:sldMk cId="2574913255" sldId="289"/>
        </pc:sldMkLst>
      </pc:sldChg>
      <pc:sldChg chg="delSp modSp mod modNotesTx">
        <pc:chgData name="Ankie Verspeek" userId="d7531b71-5e45-4194-8b2b-fa287e4b36b9" providerId="ADAL" clId="{F3EED6D3-C77C-49AB-A5ED-512B09F72E9F}" dt="2022-10-28T06:53:02.589" v="891" actId="20577"/>
        <pc:sldMkLst>
          <pc:docMk/>
          <pc:sldMk cId="1156555495" sldId="290"/>
        </pc:sldMkLst>
        <pc:spChg chg="mod">
          <ac:chgData name="Ankie Verspeek" userId="d7531b71-5e45-4194-8b2b-fa287e4b36b9" providerId="ADAL" clId="{F3EED6D3-C77C-49AB-A5ED-512B09F72E9F}" dt="2022-10-26T10:25:43.061" v="778" actId="1076"/>
          <ac:spMkLst>
            <pc:docMk/>
            <pc:sldMk cId="1156555495" sldId="290"/>
            <ac:spMk id="2" creationId="{B509A758-D8A5-4482-BE09-765703B06E1F}"/>
          </ac:spMkLst>
        </pc:spChg>
        <pc:spChg chg="del mod">
          <ac:chgData name="Ankie Verspeek" userId="d7531b71-5e45-4194-8b2b-fa287e4b36b9" providerId="ADAL" clId="{F3EED6D3-C77C-49AB-A5ED-512B09F72E9F}" dt="2022-10-26T10:25:22.600" v="774" actId="478"/>
          <ac:spMkLst>
            <pc:docMk/>
            <pc:sldMk cId="1156555495" sldId="290"/>
            <ac:spMk id="4" creationId="{091C6F92-80CD-6F08-B966-876C37445058}"/>
          </ac:spMkLst>
        </pc:spChg>
      </pc:sldChg>
      <pc:sldChg chg="delSp modSp mod">
        <pc:chgData name="Ankie Verspeek" userId="d7531b71-5e45-4194-8b2b-fa287e4b36b9" providerId="ADAL" clId="{F3EED6D3-C77C-49AB-A5ED-512B09F72E9F}" dt="2022-10-26T10:28:02.438" v="887" actId="1076"/>
        <pc:sldMkLst>
          <pc:docMk/>
          <pc:sldMk cId="1535320288" sldId="293"/>
        </pc:sldMkLst>
        <pc:spChg chg="del">
          <ac:chgData name="Ankie Verspeek" userId="d7531b71-5e45-4194-8b2b-fa287e4b36b9" providerId="ADAL" clId="{F3EED6D3-C77C-49AB-A5ED-512B09F72E9F}" dt="2022-10-26T10:28:00.135" v="886" actId="478"/>
          <ac:spMkLst>
            <pc:docMk/>
            <pc:sldMk cId="1535320288" sldId="293"/>
            <ac:spMk id="3" creationId="{4B0C5CF6-0C1F-5267-4E32-F37E4D5A2DC4}"/>
          </ac:spMkLst>
        </pc:spChg>
        <pc:spChg chg="mod">
          <ac:chgData name="Ankie Verspeek" userId="d7531b71-5e45-4194-8b2b-fa287e4b36b9" providerId="ADAL" clId="{F3EED6D3-C77C-49AB-A5ED-512B09F72E9F}" dt="2022-10-26T10:28:02.438" v="887" actId="1076"/>
          <ac:spMkLst>
            <pc:docMk/>
            <pc:sldMk cId="1535320288" sldId="293"/>
            <ac:spMk id="4" creationId="{2455FF79-F509-466C-916F-B1B82E0D217C}"/>
          </ac:spMkLst>
        </pc:spChg>
      </pc:sldChg>
      <pc:sldChg chg="delSp modSp mod">
        <pc:chgData name="Ankie Verspeek" userId="d7531b71-5e45-4194-8b2b-fa287e4b36b9" providerId="ADAL" clId="{F3EED6D3-C77C-49AB-A5ED-512B09F72E9F}" dt="2022-10-26T10:28:09.683" v="889" actId="1076"/>
        <pc:sldMkLst>
          <pc:docMk/>
          <pc:sldMk cId="1463475794" sldId="294"/>
        </pc:sldMkLst>
        <pc:spChg chg="del">
          <ac:chgData name="Ankie Verspeek" userId="d7531b71-5e45-4194-8b2b-fa287e4b36b9" providerId="ADAL" clId="{F3EED6D3-C77C-49AB-A5ED-512B09F72E9F}" dt="2022-10-26T10:28:06.959" v="888" actId="478"/>
          <ac:spMkLst>
            <pc:docMk/>
            <pc:sldMk cId="1463475794" sldId="294"/>
            <ac:spMk id="3" creationId="{4B0C5CF6-0C1F-5267-4E32-F37E4D5A2DC4}"/>
          </ac:spMkLst>
        </pc:spChg>
        <pc:spChg chg="mod">
          <ac:chgData name="Ankie Verspeek" userId="d7531b71-5e45-4194-8b2b-fa287e4b36b9" providerId="ADAL" clId="{F3EED6D3-C77C-49AB-A5ED-512B09F72E9F}" dt="2022-10-26T10:28:09.683" v="889" actId="1076"/>
          <ac:spMkLst>
            <pc:docMk/>
            <pc:sldMk cId="1463475794" sldId="294"/>
            <ac:spMk id="4" creationId="{2455FF79-F509-466C-916F-B1B82E0D217C}"/>
          </ac:spMkLst>
        </pc:spChg>
      </pc:sldChg>
      <pc:sldChg chg="delSp modSp mod modNotesTx">
        <pc:chgData name="Ankie Verspeek" userId="d7531b71-5e45-4194-8b2b-fa287e4b36b9" providerId="ADAL" clId="{F3EED6D3-C77C-49AB-A5ED-512B09F72E9F}" dt="2022-10-28T06:53:07.613" v="893" actId="20577"/>
        <pc:sldMkLst>
          <pc:docMk/>
          <pc:sldMk cId="535683831" sldId="297"/>
        </pc:sldMkLst>
        <pc:spChg chg="mod">
          <ac:chgData name="Ankie Verspeek" userId="d7531b71-5e45-4194-8b2b-fa287e4b36b9" providerId="ADAL" clId="{F3EED6D3-C77C-49AB-A5ED-512B09F72E9F}" dt="2022-10-26T10:25:34.453" v="776" actId="1076"/>
          <ac:spMkLst>
            <pc:docMk/>
            <pc:sldMk cId="535683831" sldId="297"/>
            <ac:spMk id="2" creationId="{B509A758-D8A5-4482-BE09-765703B06E1F}"/>
          </ac:spMkLst>
        </pc:spChg>
        <pc:spChg chg="del">
          <ac:chgData name="Ankie Verspeek" userId="d7531b71-5e45-4194-8b2b-fa287e4b36b9" providerId="ADAL" clId="{F3EED6D3-C77C-49AB-A5ED-512B09F72E9F}" dt="2022-10-26T10:25:31.416" v="775" actId="478"/>
          <ac:spMkLst>
            <pc:docMk/>
            <pc:sldMk cId="535683831" sldId="297"/>
            <ac:spMk id="4" creationId="{091C6F92-80CD-6F08-B966-876C37445058}"/>
          </ac:spMkLst>
        </pc:spChg>
        <pc:picChg chg="mod">
          <ac:chgData name="Ankie Verspeek" userId="d7531b71-5e45-4194-8b2b-fa287e4b36b9" providerId="ADAL" clId="{F3EED6D3-C77C-49AB-A5ED-512B09F72E9F}" dt="2022-10-26T10:25:36.310" v="777" actId="1076"/>
          <ac:picMkLst>
            <pc:docMk/>
            <pc:sldMk cId="535683831" sldId="297"/>
            <ac:picMk id="12" creationId="{09C62AAE-13A4-FFB9-EBA9-D30B560B2279}"/>
          </ac:picMkLst>
        </pc:picChg>
      </pc:sldChg>
      <pc:sldChg chg="delSp modSp mod modNotesTx">
        <pc:chgData name="Ankie Verspeek" userId="d7531b71-5e45-4194-8b2b-fa287e4b36b9" providerId="ADAL" clId="{F3EED6D3-C77C-49AB-A5ED-512B09F72E9F}" dt="2022-10-28T06:53:10.417" v="894" actId="20577"/>
        <pc:sldMkLst>
          <pc:docMk/>
          <pc:sldMk cId="1764128991" sldId="298"/>
        </pc:sldMkLst>
        <pc:spChg chg="mod">
          <ac:chgData name="Ankie Verspeek" userId="d7531b71-5e45-4194-8b2b-fa287e4b36b9" providerId="ADAL" clId="{F3EED6D3-C77C-49AB-A5ED-512B09F72E9F}" dt="2022-10-26T10:25:49.894" v="780" actId="1076"/>
          <ac:spMkLst>
            <pc:docMk/>
            <pc:sldMk cId="1764128991" sldId="298"/>
            <ac:spMk id="2" creationId="{B509A758-D8A5-4482-BE09-765703B06E1F}"/>
          </ac:spMkLst>
        </pc:spChg>
        <pc:spChg chg="del">
          <ac:chgData name="Ankie Verspeek" userId="d7531b71-5e45-4194-8b2b-fa287e4b36b9" providerId="ADAL" clId="{F3EED6D3-C77C-49AB-A5ED-512B09F72E9F}" dt="2022-10-26T10:25:47.350" v="779" actId="478"/>
          <ac:spMkLst>
            <pc:docMk/>
            <pc:sldMk cId="1764128991" sldId="298"/>
            <ac:spMk id="4" creationId="{091C6F92-80CD-6F08-B966-876C37445058}"/>
          </ac:spMkLst>
        </pc:spChg>
        <pc:picChg chg="mod">
          <ac:chgData name="Ankie Verspeek" userId="d7531b71-5e45-4194-8b2b-fa287e4b36b9" providerId="ADAL" clId="{F3EED6D3-C77C-49AB-A5ED-512B09F72E9F}" dt="2022-10-26T10:25:51.127" v="781" actId="1076"/>
          <ac:picMkLst>
            <pc:docMk/>
            <pc:sldMk cId="1764128991" sldId="298"/>
            <ac:picMk id="12" creationId="{B147A650-B464-FFD8-671B-12F114DA754C}"/>
          </ac:picMkLst>
        </pc:picChg>
      </pc:sldChg>
      <pc:sldChg chg="delSp modSp mod modNotesTx">
        <pc:chgData name="Ankie Verspeek" userId="d7531b71-5e45-4194-8b2b-fa287e4b36b9" providerId="ADAL" clId="{F3EED6D3-C77C-49AB-A5ED-512B09F72E9F}" dt="2022-10-28T06:53:16.323" v="896" actId="20577"/>
        <pc:sldMkLst>
          <pc:docMk/>
          <pc:sldMk cId="832374638" sldId="299"/>
        </pc:sldMkLst>
        <pc:spChg chg="del">
          <ac:chgData name="Ankie Verspeek" userId="d7531b71-5e45-4194-8b2b-fa287e4b36b9" providerId="ADAL" clId="{F3EED6D3-C77C-49AB-A5ED-512B09F72E9F}" dt="2022-10-26T10:26:00.480" v="783" actId="478"/>
          <ac:spMkLst>
            <pc:docMk/>
            <pc:sldMk cId="832374638" sldId="299"/>
            <ac:spMk id="3" creationId="{552E2CC7-73F2-1906-7384-B3B8BB41ECBE}"/>
          </ac:spMkLst>
        </pc:spChg>
        <pc:spChg chg="mod">
          <ac:chgData name="Ankie Verspeek" userId="d7531b71-5e45-4194-8b2b-fa287e4b36b9" providerId="ADAL" clId="{F3EED6D3-C77C-49AB-A5ED-512B09F72E9F}" dt="2022-10-24T09:23:34.663" v="110" actId="20577"/>
          <ac:spMkLst>
            <pc:docMk/>
            <pc:sldMk cId="832374638" sldId="299"/>
            <ac:spMk id="4" creationId="{22CB532F-06F1-FFA3-FE43-5D8A7EF5BD4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0FCD04F-D3B5-9C4A-BD33-75141282C0A8}" type="datetimeFigureOut">
              <a:rPr lang="en-US" smtClean="0"/>
              <a:t>10/28/2022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204EFB0-A29F-304B-B8B9-6D9B90224A99}" type="slidenum">
              <a:rPr lang="en-US" smtClean="0"/>
              <a:t>‹nr.›</a:t>
            </a:fld>
            <a:endParaRPr lang="en-US"/>
          </a:p>
        </p:txBody>
      </p:sp>
    </p:spTree>
    <p:extLst>
      <p:ext uri="{BB962C8B-B14F-4D97-AF65-F5344CB8AC3E}">
        <p14:creationId xmlns:p14="http://schemas.microsoft.com/office/powerpoint/2010/main" val="3931278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E99C10-DFD4-4D82-A78F-975B27857B1E}" type="datetimeFigureOut">
              <a:rPr lang="nl-NL" smtClean="0"/>
              <a:t>28-10-2022</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FF06AE-01FD-4D8C-A6F9-62EDA7FE97F5}" type="slidenum">
              <a:rPr lang="nl-NL" smtClean="0"/>
              <a:t>‹nr.›</a:t>
            </a:fld>
            <a:endParaRPr lang="nl-NL"/>
          </a:p>
        </p:txBody>
      </p:sp>
    </p:spTree>
    <p:extLst>
      <p:ext uri="{BB962C8B-B14F-4D97-AF65-F5344CB8AC3E}">
        <p14:creationId xmlns:p14="http://schemas.microsoft.com/office/powerpoint/2010/main" val="509630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4FFF06AE-01FD-4D8C-A6F9-62EDA7FE97F5}" type="slidenum">
              <a:rPr lang="nl-NL" smtClean="0"/>
              <a:t>1</a:t>
            </a:fld>
            <a:endParaRPr lang="nl-NL"/>
          </a:p>
        </p:txBody>
      </p:sp>
    </p:spTree>
    <p:extLst>
      <p:ext uri="{BB962C8B-B14F-4D97-AF65-F5344CB8AC3E}">
        <p14:creationId xmlns:p14="http://schemas.microsoft.com/office/powerpoint/2010/main" val="31093924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FF06AE-01FD-4D8C-A6F9-62EDA7FE97F5}" type="slidenum">
              <a:rPr lang="nl-NL" smtClean="0"/>
              <a:t>10</a:t>
            </a:fld>
            <a:endParaRPr lang="nl-NL"/>
          </a:p>
        </p:txBody>
      </p:sp>
    </p:spTree>
    <p:extLst>
      <p:ext uri="{BB962C8B-B14F-4D97-AF65-F5344CB8AC3E}">
        <p14:creationId xmlns:p14="http://schemas.microsoft.com/office/powerpoint/2010/main" val="2259028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a:solidFill>
                  <a:srgbClr val="FF0000"/>
                </a:solidFill>
              </a:rPr>
              <a:t>. </a:t>
            </a:r>
            <a:endParaRPr lang="en-US" dirty="0"/>
          </a:p>
        </p:txBody>
      </p:sp>
      <p:sp>
        <p:nvSpPr>
          <p:cNvPr id="4" name="Slide Number Placeholder 3"/>
          <p:cNvSpPr>
            <a:spLocks noGrp="1"/>
          </p:cNvSpPr>
          <p:nvPr>
            <p:ph type="sldNum" sz="quarter" idx="5"/>
          </p:nvPr>
        </p:nvSpPr>
        <p:spPr/>
        <p:txBody>
          <a:bodyPr/>
          <a:lstStyle/>
          <a:p>
            <a:fld id="{4FFF06AE-01FD-4D8C-A6F9-62EDA7FE97F5}" type="slidenum">
              <a:rPr lang="nl-NL" smtClean="0"/>
              <a:t>11</a:t>
            </a:fld>
            <a:endParaRPr lang="nl-NL"/>
          </a:p>
        </p:txBody>
      </p:sp>
    </p:spTree>
    <p:extLst>
      <p:ext uri="{BB962C8B-B14F-4D97-AF65-F5344CB8AC3E}">
        <p14:creationId xmlns:p14="http://schemas.microsoft.com/office/powerpoint/2010/main" val="424612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FF06AE-01FD-4D8C-A6F9-62EDA7FE97F5}" type="slidenum">
              <a:rPr lang="nl-NL" smtClean="0"/>
              <a:t>12</a:t>
            </a:fld>
            <a:endParaRPr lang="nl-NL"/>
          </a:p>
        </p:txBody>
      </p:sp>
    </p:spTree>
    <p:extLst>
      <p:ext uri="{BB962C8B-B14F-4D97-AF65-F5344CB8AC3E}">
        <p14:creationId xmlns:p14="http://schemas.microsoft.com/office/powerpoint/2010/main" val="4117107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FF06AE-01FD-4D8C-A6F9-62EDA7FE97F5}" type="slidenum">
              <a:rPr lang="nl-NL" smtClean="0"/>
              <a:t>13</a:t>
            </a:fld>
            <a:endParaRPr lang="nl-NL"/>
          </a:p>
        </p:txBody>
      </p:sp>
    </p:spTree>
    <p:extLst>
      <p:ext uri="{BB962C8B-B14F-4D97-AF65-F5344CB8AC3E}">
        <p14:creationId xmlns:p14="http://schemas.microsoft.com/office/powerpoint/2010/main" val="13999501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FF06AE-01FD-4D8C-A6F9-62EDA7FE97F5}" type="slidenum">
              <a:rPr lang="nl-NL" smtClean="0"/>
              <a:t>14</a:t>
            </a:fld>
            <a:endParaRPr lang="nl-NL"/>
          </a:p>
        </p:txBody>
      </p:sp>
    </p:spTree>
    <p:extLst>
      <p:ext uri="{BB962C8B-B14F-4D97-AF65-F5344CB8AC3E}">
        <p14:creationId xmlns:p14="http://schemas.microsoft.com/office/powerpoint/2010/main" val="5917796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FF06AE-01FD-4D8C-A6F9-62EDA7FE97F5}" type="slidenum">
              <a:rPr lang="nl-NL" smtClean="0"/>
              <a:t>15</a:t>
            </a:fld>
            <a:endParaRPr lang="nl-NL"/>
          </a:p>
        </p:txBody>
      </p:sp>
    </p:spTree>
    <p:extLst>
      <p:ext uri="{BB962C8B-B14F-4D97-AF65-F5344CB8AC3E}">
        <p14:creationId xmlns:p14="http://schemas.microsoft.com/office/powerpoint/2010/main" val="3844359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FF06AE-01FD-4D8C-A6F9-62EDA7FE97F5}" type="slidenum">
              <a:rPr lang="nl-NL" smtClean="0"/>
              <a:t>2</a:t>
            </a:fld>
            <a:endParaRPr lang="nl-NL"/>
          </a:p>
        </p:txBody>
      </p:sp>
    </p:spTree>
    <p:extLst>
      <p:ext uri="{BB962C8B-B14F-4D97-AF65-F5344CB8AC3E}">
        <p14:creationId xmlns:p14="http://schemas.microsoft.com/office/powerpoint/2010/main" val="492298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FF06AE-01FD-4D8C-A6F9-62EDA7FE97F5}" type="slidenum">
              <a:rPr lang="nl-NL" smtClean="0"/>
              <a:t>3</a:t>
            </a:fld>
            <a:endParaRPr lang="nl-NL"/>
          </a:p>
        </p:txBody>
      </p:sp>
    </p:spTree>
    <p:extLst>
      <p:ext uri="{BB962C8B-B14F-4D97-AF65-F5344CB8AC3E}">
        <p14:creationId xmlns:p14="http://schemas.microsoft.com/office/powerpoint/2010/main" val="1519028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FF06AE-01FD-4D8C-A6F9-62EDA7FE97F5}" type="slidenum">
              <a:rPr lang="nl-NL" smtClean="0"/>
              <a:t>4</a:t>
            </a:fld>
            <a:endParaRPr lang="nl-NL"/>
          </a:p>
        </p:txBody>
      </p:sp>
    </p:spTree>
    <p:extLst>
      <p:ext uri="{BB962C8B-B14F-4D97-AF65-F5344CB8AC3E}">
        <p14:creationId xmlns:p14="http://schemas.microsoft.com/office/powerpoint/2010/main" val="1238546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noProof="0" dirty="0"/>
          </a:p>
        </p:txBody>
      </p:sp>
      <p:sp>
        <p:nvSpPr>
          <p:cNvPr id="4" name="Slide Number Placeholder 3"/>
          <p:cNvSpPr>
            <a:spLocks noGrp="1"/>
          </p:cNvSpPr>
          <p:nvPr>
            <p:ph type="sldNum" sz="quarter" idx="5"/>
          </p:nvPr>
        </p:nvSpPr>
        <p:spPr/>
        <p:txBody>
          <a:bodyPr/>
          <a:lstStyle/>
          <a:p>
            <a:fld id="{4FFF06AE-01FD-4D8C-A6F9-62EDA7FE97F5}" type="slidenum">
              <a:rPr lang="nl-NL" smtClean="0"/>
              <a:t>5</a:t>
            </a:fld>
            <a:endParaRPr lang="nl-NL"/>
          </a:p>
        </p:txBody>
      </p:sp>
    </p:spTree>
    <p:extLst>
      <p:ext uri="{BB962C8B-B14F-4D97-AF65-F5344CB8AC3E}">
        <p14:creationId xmlns:p14="http://schemas.microsoft.com/office/powerpoint/2010/main" val="3863138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FF06AE-01FD-4D8C-A6F9-62EDA7FE97F5}" type="slidenum">
              <a:rPr lang="nl-NL" smtClean="0"/>
              <a:t>6</a:t>
            </a:fld>
            <a:endParaRPr lang="nl-NL"/>
          </a:p>
        </p:txBody>
      </p:sp>
    </p:spTree>
    <p:extLst>
      <p:ext uri="{BB962C8B-B14F-4D97-AF65-F5344CB8AC3E}">
        <p14:creationId xmlns:p14="http://schemas.microsoft.com/office/powerpoint/2010/main" val="2999469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FF06AE-01FD-4D8C-A6F9-62EDA7FE97F5}" type="slidenum">
              <a:rPr lang="nl-NL" smtClean="0"/>
              <a:t>7</a:t>
            </a:fld>
            <a:endParaRPr lang="nl-NL"/>
          </a:p>
        </p:txBody>
      </p:sp>
    </p:spTree>
    <p:extLst>
      <p:ext uri="{BB962C8B-B14F-4D97-AF65-F5344CB8AC3E}">
        <p14:creationId xmlns:p14="http://schemas.microsoft.com/office/powerpoint/2010/main" val="3772506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noProof="0" dirty="0"/>
          </a:p>
        </p:txBody>
      </p:sp>
      <p:sp>
        <p:nvSpPr>
          <p:cNvPr id="4" name="Slide Number Placeholder 3"/>
          <p:cNvSpPr>
            <a:spLocks noGrp="1"/>
          </p:cNvSpPr>
          <p:nvPr>
            <p:ph type="sldNum" sz="quarter" idx="5"/>
          </p:nvPr>
        </p:nvSpPr>
        <p:spPr/>
        <p:txBody>
          <a:bodyPr/>
          <a:lstStyle/>
          <a:p>
            <a:fld id="{4FFF06AE-01FD-4D8C-A6F9-62EDA7FE97F5}" type="slidenum">
              <a:rPr lang="nl-NL" smtClean="0"/>
              <a:t>8</a:t>
            </a:fld>
            <a:endParaRPr lang="nl-NL"/>
          </a:p>
        </p:txBody>
      </p:sp>
    </p:spTree>
    <p:extLst>
      <p:ext uri="{BB962C8B-B14F-4D97-AF65-F5344CB8AC3E}">
        <p14:creationId xmlns:p14="http://schemas.microsoft.com/office/powerpoint/2010/main" val="1725827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FFF06AE-01FD-4D8C-A6F9-62EDA7FE97F5}" type="slidenum">
              <a:rPr lang="nl-NL" smtClean="0"/>
              <a:t>9</a:t>
            </a:fld>
            <a:endParaRPr lang="nl-NL"/>
          </a:p>
        </p:txBody>
      </p:sp>
    </p:spTree>
    <p:extLst>
      <p:ext uri="{BB962C8B-B14F-4D97-AF65-F5344CB8AC3E}">
        <p14:creationId xmlns:p14="http://schemas.microsoft.com/office/powerpoint/2010/main" val="1725827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396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el en objec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3286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56815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21613731"/>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49"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7357DCE6-B413-4210-B45A-D4207D4CA402}"/>
              </a:ext>
            </a:extLst>
          </p:cNvPr>
          <p:cNvSpPr txBox="1"/>
          <p:nvPr/>
        </p:nvSpPr>
        <p:spPr>
          <a:xfrm>
            <a:off x="0" y="1245664"/>
            <a:ext cx="9144000" cy="646331"/>
          </a:xfrm>
          <a:prstGeom prst="rect">
            <a:avLst/>
          </a:prstGeom>
          <a:noFill/>
        </p:spPr>
        <p:txBody>
          <a:bodyPr wrap="square" rtlCol="0">
            <a:spAutoFit/>
          </a:bodyPr>
          <a:lstStyle/>
          <a:p>
            <a:pPr algn="ctr"/>
            <a:r>
              <a:rPr lang="nl-NL" sz="3600" b="1">
                <a:solidFill>
                  <a:srgbClr val="CC4A31"/>
                </a:solidFill>
              </a:rPr>
              <a:t>Toelichting doorstroomregeling woCom</a:t>
            </a:r>
            <a:endParaRPr lang="nl-NL" sz="3600" i="1">
              <a:solidFill>
                <a:srgbClr val="007085"/>
              </a:solidFill>
            </a:endParaRPr>
          </a:p>
        </p:txBody>
      </p:sp>
      <p:pic>
        <p:nvPicPr>
          <p:cNvPr id="4" name="Afbeelding 3">
            <a:extLst>
              <a:ext uri="{FF2B5EF4-FFF2-40B4-BE49-F238E27FC236}">
                <a16:creationId xmlns:a16="http://schemas.microsoft.com/office/drawing/2014/main" id="{ED478489-B510-493D-7D5D-A9EE622E6800}"/>
              </a:ext>
            </a:extLst>
          </p:cNvPr>
          <p:cNvPicPr>
            <a:picLocks noChangeAspect="1"/>
          </p:cNvPicPr>
          <p:nvPr/>
        </p:nvPicPr>
        <p:blipFill>
          <a:blip r:embed="rId3"/>
          <a:stretch>
            <a:fillRect/>
          </a:stretch>
        </p:blipFill>
        <p:spPr>
          <a:xfrm>
            <a:off x="0" y="1891995"/>
            <a:ext cx="9144000" cy="3446757"/>
          </a:xfrm>
          <a:prstGeom prst="rect">
            <a:avLst/>
          </a:prstGeom>
        </p:spPr>
      </p:pic>
    </p:spTree>
    <p:extLst>
      <p:ext uri="{BB962C8B-B14F-4D97-AF65-F5344CB8AC3E}">
        <p14:creationId xmlns:p14="http://schemas.microsoft.com/office/powerpoint/2010/main" val="3835994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2455FF79-F509-466C-916F-B1B82E0D217C}"/>
              </a:ext>
            </a:extLst>
          </p:cNvPr>
          <p:cNvSpPr txBox="1"/>
          <p:nvPr/>
        </p:nvSpPr>
        <p:spPr>
          <a:xfrm>
            <a:off x="616996" y="1347939"/>
            <a:ext cx="8229600" cy="3816429"/>
          </a:xfrm>
          <a:prstGeom prst="rect">
            <a:avLst/>
          </a:prstGeom>
          <a:noFill/>
        </p:spPr>
        <p:txBody>
          <a:bodyPr wrap="square" rtlCol="0">
            <a:spAutoFit/>
          </a:bodyPr>
          <a:lstStyle/>
          <a:p>
            <a:r>
              <a:rPr lang="nl-NL" sz="2200" b="1" dirty="0">
                <a:solidFill>
                  <a:srgbClr val="CC4A31"/>
                </a:solidFill>
              </a:rPr>
              <a:t>Verschil andere </a:t>
            </a:r>
            <a:r>
              <a:rPr lang="nl-NL" sz="2200" b="1" dirty="0" err="1">
                <a:solidFill>
                  <a:srgbClr val="CC4A31"/>
                </a:solidFill>
              </a:rPr>
              <a:t>Helmondse</a:t>
            </a:r>
            <a:r>
              <a:rPr lang="nl-NL" sz="2200" b="1" dirty="0">
                <a:solidFill>
                  <a:srgbClr val="CC4A31"/>
                </a:solidFill>
              </a:rPr>
              <a:t> corporaties</a:t>
            </a:r>
          </a:p>
          <a:p>
            <a:endParaRPr lang="nl-NL" sz="2200" b="1" dirty="0">
              <a:solidFill>
                <a:srgbClr val="007085"/>
              </a:solidFill>
            </a:endParaRPr>
          </a:p>
          <a:p>
            <a:r>
              <a:rPr lang="nl-NL" sz="2200" dirty="0">
                <a:solidFill>
                  <a:srgbClr val="007085"/>
                </a:solidFill>
              </a:rPr>
              <a:t>De andere </a:t>
            </a:r>
            <a:r>
              <a:rPr lang="nl-NL" sz="2200" dirty="0" err="1">
                <a:solidFill>
                  <a:srgbClr val="007085"/>
                </a:solidFill>
              </a:rPr>
              <a:t>Helmondse</a:t>
            </a:r>
            <a:r>
              <a:rPr lang="nl-NL" sz="2200" dirty="0">
                <a:solidFill>
                  <a:srgbClr val="007085"/>
                </a:solidFill>
              </a:rPr>
              <a:t> corporaties verhuren </a:t>
            </a:r>
            <a:r>
              <a:rPr lang="nl-NL" sz="2200" dirty="0">
                <a:solidFill>
                  <a:srgbClr val="CC4A31"/>
                </a:solidFill>
              </a:rPr>
              <a:t>alleen</a:t>
            </a:r>
            <a:r>
              <a:rPr lang="nl-NL" sz="2200" dirty="0">
                <a:solidFill>
                  <a:srgbClr val="007085"/>
                </a:solidFill>
              </a:rPr>
              <a:t> woningen met voorrang in de regeling </a:t>
            </a:r>
            <a:r>
              <a:rPr lang="nl-NL" sz="2200" dirty="0">
                <a:solidFill>
                  <a:srgbClr val="CC4A31"/>
                </a:solidFill>
              </a:rPr>
              <a:t>‘van groot naar beter wonen’ </a:t>
            </a:r>
            <a:r>
              <a:rPr lang="nl-NL" sz="2200" dirty="0">
                <a:solidFill>
                  <a:srgbClr val="007085"/>
                </a:solidFill>
              </a:rPr>
              <a:t>(65+ in eengezinswoning met min 3 slaapkamers). Zij verhuren de vrijkomende eengezinswoningen met een </a:t>
            </a:r>
            <a:r>
              <a:rPr lang="nl-NL" sz="2200" dirty="0">
                <a:solidFill>
                  <a:srgbClr val="CC4A31"/>
                </a:solidFill>
              </a:rPr>
              <a:t>minimale huishoudgrootte van 3 personen</a:t>
            </a:r>
            <a:r>
              <a:rPr lang="nl-NL" sz="2200" dirty="0">
                <a:solidFill>
                  <a:srgbClr val="007085"/>
                </a:solidFill>
              </a:rPr>
              <a:t>. (Dus geen voorrang aan huurders).</a:t>
            </a:r>
          </a:p>
          <a:p>
            <a:endParaRPr lang="nl-NL" sz="2200" dirty="0">
              <a:solidFill>
                <a:srgbClr val="007085"/>
              </a:solidFill>
            </a:endParaRPr>
          </a:p>
          <a:p>
            <a:r>
              <a:rPr lang="nl-NL" sz="2200" dirty="0">
                <a:solidFill>
                  <a:srgbClr val="007085"/>
                </a:solidFill>
              </a:rPr>
              <a:t>In principe adverteren zei </a:t>
            </a:r>
            <a:r>
              <a:rPr lang="nl-NL" sz="2200" dirty="0">
                <a:solidFill>
                  <a:srgbClr val="CC4A31"/>
                </a:solidFill>
              </a:rPr>
              <a:t>100%</a:t>
            </a:r>
            <a:r>
              <a:rPr lang="nl-NL" sz="2200" dirty="0">
                <a:solidFill>
                  <a:srgbClr val="007085"/>
                </a:solidFill>
              </a:rPr>
              <a:t> van de </a:t>
            </a:r>
            <a:r>
              <a:rPr lang="nl-NL" sz="2200" dirty="0" err="1">
                <a:solidFill>
                  <a:srgbClr val="007085"/>
                </a:solidFill>
              </a:rPr>
              <a:t>nultredenwoningen</a:t>
            </a:r>
            <a:r>
              <a:rPr lang="nl-NL" sz="2200" dirty="0">
                <a:solidFill>
                  <a:srgbClr val="007085"/>
                </a:solidFill>
              </a:rPr>
              <a:t> met de ‘van groot naar beter wonen’ regeling. </a:t>
            </a:r>
            <a:r>
              <a:rPr lang="nl-NL" sz="2200" dirty="0">
                <a:solidFill>
                  <a:srgbClr val="CC4A31"/>
                </a:solidFill>
              </a:rPr>
              <a:t>WoCom verhuurt 50% </a:t>
            </a:r>
            <a:r>
              <a:rPr lang="nl-NL" sz="2200" dirty="0">
                <a:solidFill>
                  <a:srgbClr val="007085"/>
                </a:solidFill>
              </a:rPr>
              <a:t>van de </a:t>
            </a:r>
            <a:r>
              <a:rPr lang="nl-NL" sz="2200" dirty="0" err="1">
                <a:solidFill>
                  <a:srgbClr val="007085"/>
                </a:solidFill>
              </a:rPr>
              <a:t>nultredenwoningen</a:t>
            </a:r>
            <a:r>
              <a:rPr lang="nl-NL" sz="2200" dirty="0">
                <a:solidFill>
                  <a:srgbClr val="007085"/>
                </a:solidFill>
              </a:rPr>
              <a:t> met de regeling ‘van groot naar beter wonen’. </a:t>
            </a:r>
          </a:p>
        </p:txBody>
      </p:sp>
    </p:spTree>
    <p:extLst>
      <p:ext uri="{BB962C8B-B14F-4D97-AF65-F5344CB8AC3E}">
        <p14:creationId xmlns:p14="http://schemas.microsoft.com/office/powerpoint/2010/main" val="469999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2455FF79-F509-466C-916F-B1B82E0D217C}"/>
              </a:ext>
            </a:extLst>
          </p:cNvPr>
          <p:cNvSpPr txBox="1"/>
          <p:nvPr/>
        </p:nvSpPr>
        <p:spPr>
          <a:xfrm>
            <a:off x="563732" y="701335"/>
            <a:ext cx="8229600" cy="5786199"/>
          </a:xfrm>
          <a:prstGeom prst="rect">
            <a:avLst/>
          </a:prstGeom>
          <a:noFill/>
        </p:spPr>
        <p:txBody>
          <a:bodyPr wrap="square" rtlCol="0">
            <a:spAutoFit/>
          </a:bodyPr>
          <a:lstStyle/>
          <a:p>
            <a:r>
              <a:rPr lang="nl-NL" sz="2200" b="1" dirty="0">
                <a:solidFill>
                  <a:srgbClr val="CC4A31"/>
                </a:solidFill>
              </a:rPr>
              <a:t>Wat is een verhuiscoach?</a:t>
            </a:r>
            <a:endParaRPr lang="nl-NL" sz="2200" dirty="0">
              <a:solidFill>
                <a:srgbClr val="CC4A31"/>
              </a:solidFill>
            </a:endParaRPr>
          </a:p>
          <a:p>
            <a:r>
              <a:rPr lang="nl-NL" sz="2200" dirty="0">
                <a:solidFill>
                  <a:srgbClr val="007085"/>
                </a:solidFill>
                <a:effectLst/>
                <a:latin typeface="Calibri" panose="020F0502020204030204" pitchFamily="34" charset="0"/>
                <a:ea typeface="Calibri" panose="020F0502020204030204" pitchFamily="34" charset="0"/>
              </a:rPr>
              <a:t>Een verhuiscoach is een huurder van woCom die een andere huurder vrijblijvend helpt bij het vinden van een passende woning in het kader van de doorstroomregeling. En waar nodig ondersteuning biedt in het verhuisproces. </a:t>
            </a:r>
          </a:p>
          <a:p>
            <a:endParaRPr lang="nl-NL" sz="2200" u="sng" dirty="0">
              <a:solidFill>
                <a:srgbClr val="007085"/>
              </a:solidFill>
            </a:endParaRPr>
          </a:p>
          <a:p>
            <a:r>
              <a:rPr lang="nl-NL" sz="2200" b="1" dirty="0">
                <a:solidFill>
                  <a:srgbClr val="CC4A31"/>
                </a:solidFill>
              </a:rPr>
              <a:t>4 huurders: </a:t>
            </a:r>
          </a:p>
          <a:p>
            <a:pPr marL="285750" indent="-285750">
              <a:buFontTx/>
              <a:buChar char="-"/>
            </a:pPr>
            <a:r>
              <a:rPr lang="nl-NL" sz="2200" dirty="0">
                <a:solidFill>
                  <a:srgbClr val="007085"/>
                </a:solidFill>
              </a:rPr>
              <a:t>Ellen van der Heijden (Asten)</a:t>
            </a:r>
          </a:p>
          <a:p>
            <a:pPr marL="285750" indent="-285750">
              <a:buFontTx/>
              <a:buChar char="-"/>
            </a:pPr>
            <a:r>
              <a:rPr lang="nl-NL" sz="2200" dirty="0">
                <a:solidFill>
                  <a:srgbClr val="CC4A31"/>
                </a:solidFill>
              </a:rPr>
              <a:t>Vacature</a:t>
            </a:r>
            <a:r>
              <a:rPr lang="nl-NL" sz="2200" dirty="0">
                <a:solidFill>
                  <a:srgbClr val="007085"/>
                </a:solidFill>
              </a:rPr>
              <a:t> (Cranendonck)</a:t>
            </a:r>
          </a:p>
          <a:p>
            <a:pPr marL="285750" indent="-285750">
              <a:buFontTx/>
              <a:buChar char="-"/>
            </a:pPr>
            <a:r>
              <a:rPr lang="nl-NL" sz="2200" dirty="0">
                <a:solidFill>
                  <a:srgbClr val="007085"/>
                </a:solidFill>
              </a:rPr>
              <a:t>Bert van den Berg (Heeze-Leende)</a:t>
            </a:r>
          </a:p>
          <a:p>
            <a:pPr marL="285750" indent="-285750">
              <a:buFontTx/>
              <a:buChar char="-"/>
            </a:pPr>
            <a:r>
              <a:rPr lang="nl-NL" sz="2200" dirty="0">
                <a:solidFill>
                  <a:srgbClr val="CC4A31"/>
                </a:solidFill>
              </a:rPr>
              <a:t>Vacature</a:t>
            </a:r>
            <a:r>
              <a:rPr lang="nl-NL" sz="2200" dirty="0">
                <a:solidFill>
                  <a:srgbClr val="007085"/>
                </a:solidFill>
              </a:rPr>
              <a:t> (Helmond)</a:t>
            </a:r>
          </a:p>
          <a:p>
            <a:pPr marL="285750" indent="-285750">
              <a:buFontTx/>
              <a:buChar char="-"/>
            </a:pPr>
            <a:r>
              <a:rPr lang="nl-NL" sz="2200" dirty="0">
                <a:solidFill>
                  <a:srgbClr val="007085"/>
                </a:solidFill>
              </a:rPr>
              <a:t>Theo van Schijndel (Laarbeek)</a:t>
            </a:r>
          </a:p>
          <a:p>
            <a:pPr marL="285750" indent="-285750">
              <a:buFontTx/>
              <a:buChar char="-"/>
            </a:pPr>
            <a:r>
              <a:rPr lang="nl-NL" sz="2200" dirty="0">
                <a:solidFill>
                  <a:srgbClr val="007085"/>
                </a:solidFill>
              </a:rPr>
              <a:t>Karin Verheijen (Someren)</a:t>
            </a:r>
          </a:p>
          <a:p>
            <a:endParaRPr lang="nl-NL" sz="2200" i="1" dirty="0">
              <a:solidFill>
                <a:srgbClr val="CC4A31"/>
              </a:solidFill>
            </a:endParaRPr>
          </a:p>
          <a:p>
            <a:r>
              <a:rPr lang="nl-NL" sz="2200" i="1" dirty="0">
                <a:solidFill>
                  <a:srgbClr val="CC4A31"/>
                </a:solidFill>
              </a:rPr>
              <a:t>Het kan zijn dat een verhuiscoach ook huurders</a:t>
            </a:r>
          </a:p>
          <a:p>
            <a:r>
              <a:rPr lang="nl-NL" sz="2200" i="1" dirty="0">
                <a:solidFill>
                  <a:srgbClr val="CC4A31"/>
                </a:solidFill>
              </a:rPr>
              <a:t>begeleidt die niet in dezelfde gemeente wonen. </a:t>
            </a:r>
          </a:p>
          <a:p>
            <a:endParaRPr lang="nl-NL" i="1" dirty="0">
              <a:solidFill>
                <a:srgbClr val="CC4A31"/>
              </a:solidFill>
            </a:endParaRPr>
          </a:p>
        </p:txBody>
      </p:sp>
      <p:pic>
        <p:nvPicPr>
          <p:cNvPr id="1026" name="Picture 2">
            <a:extLst>
              <a:ext uri="{FF2B5EF4-FFF2-40B4-BE49-F238E27FC236}">
                <a16:creationId xmlns:a16="http://schemas.microsoft.com/office/drawing/2014/main" id="{9CAF67A9-84CA-D2DA-6FBD-B0A82B70F5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7053" y="2670957"/>
            <a:ext cx="4048125" cy="229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204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2455FF79-F509-466C-916F-B1B82E0D217C}"/>
              </a:ext>
            </a:extLst>
          </p:cNvPr>
          <p:cNvSpPr txBox="1"/>
          <p:nvPr/>
        </p:nvSpPr>
        <p:spPr>
          <a:xfrm>
            <a:off x="528220" y="514904"/>
            <a:ext cx="8229600" cy="6617196"/>
          </a:xfrm>
          <a:prstGeom prst="rect">
            <a:avLst/>
          </a:prstGeom>
          <a:noFill/>
        </p:spPr>
        <p:txBody>
          <a:bodyPr wrap="square" rtlCol="0">
            <a:spAutoFit/>
          </a:bodyPr>
          <a:lstStyle/>
          <a:p>
            <a:r>
              <a:rPr lang="nl-NL" sz="2200" b="1" dirty="0">
                <a:solidFill>
                  <a:srgbClr val="CC4A31"/>
                </a:solidFill>
              </a:rPr>
              <a:t>Wat houdt begeleiding in?</a:t>
            </a:r>
          </a:p>
          <a:p>
            <a:r>
              <a:rPr lang="nl-NL" sz="2200" dirty="0">
                <a:solidFill>
                  <a:srgbClr val="007085"/>
                </a:solidFill>
              </a:rPr>
              <a:t>Afhankelijk van behoefte huurder en mogelijkheden verhuiscoach wordt dit besproken in een kennismakingsgesprek</a:t>
            </a:r>
          </a:p>
          <a:p>
            <a:endParaRPr lang="nl-NL" sz="2200" dirty="0">
              <a:solidFill>
                <a:srgbClr val="007085"/>
              </a:solidFill>
            </a:endParaRPr>
          </a:p>
          <a:p>
            <a:r>
              <a:rPr lang="nl-NL" sz="2200" b="1" dirty="0">
                <a:solidFill>
                  <a:srgbClr val="CC4A31"/>
                </a:solidFill>
              </a:rPr>
              <a:t>Kan zijn:</a:t>
            </a:r>
          </a:p>
          <a:p>
            <a:pPr marL="285750" indent="-285750">
              <a:buFontTx/>
              <a:buChar char="-"/>
            </a:pPr>
            <a:r>
              <a:rPr lang="nl-NL" sz="2200" dirty="0">
                <a:solidFill>
                  <a:srgbClr val="007085"/>
                </a:solidFill>
              </a:rPr>
              <a:t>Inschrijven Wooniezie</a:t>
            </a:r>
          </a:p>
          <a:p>
            <a:pPr marL="285750" indent="-285750">
              <a:buFontTx/>
              <a:buChar char="-"/>
            </a:pPr>
            <a:r>
              <a:rPr lang="nl-NL" sz="2200" dirty="0">
                <a:solidFill>
                  <a:srgbClr val="007085"/>
                </a:solidFill>
              </a:rPr>
              <a:t>Uitleg en tips over verhuisproces incl. financiële/praktische gevolgen</a:t>
            </a:r>
          </a:p>
          <a:p>
            <a:pPr marL="285750" indent="-285750">
              <a:buFontTx/>
              <a:buChar char="-"/>
            </a:pPr>
            <a:r>
              <a:rPr lang="nl-NL" sz="2200" dirty="0">
                <a:solidFill>
                  <a:srgbClr val="007085"/>
                </a:solidFill>
              </a:rPr>
              <a:t>Bijhouden en reageren op aangeboden woningen</a:t>
            </a:r>
          </a:p>
          <a:p>
            <a:pPr marL="285750" indent="-285750">
              <a:buFontTx/>
              <a:buChar char="-"/>
            </a:pPr>
            <a:r>
              <a:rPr lang="nl-NL" sz="2200" dirty="0">
                <a:solidFill>
                  <a:srgbClr val="007085"/>
                </a:solidFill>
              </a:rPr>
              <a:t>Begeleiding bij aanleveren gegevens</a:t>
            </a:r>
          </a:p>
          <a:p>
            <a:pPr marL="285750" indent="-285750">
              <a:buFontTx/>
              <a:buChar char="-"/>
            </a:pPr>
            <a:r>
              <a:rPr lang="nl-NL" sz="2200" dirty="0">
                <a:solidFill>
                  <a:srgbClr val="007085"/>
                </a:solidFill>
              </a:rPr>
              <a:t>Meegaan met bezichtigingen</a:t>
            </a:r>
          </a:p>
          <a:p>
            <a:pPr marL="285750" indent="-285750">
              <a:buFontTx/>
              <a:buChar char="-"/>
            </a:pPr>
            <a:r>
              <a:rPr lang="nl-NL" sz="2200" dirty="0">
                <a:solidFill>
                  <a:srgbClr val="007085"/>
                </a:solidFill>
              </a:rPr>
              <a:t>Hulp bij afsluiten huurcontract en ontvangen sleutels</a:t>
            </a:r>
          </a:p>
          <a:p>
            <a:endParaRPr lang="nl-NL" sz="2200" i="1" dirty="0">
              <a:solidFill>
                <a:srgbClr val="CC4A31"/>
              </a:solidFill>
            </a:endParaRPr>
          </a:p>
          <a:p>
            <a:r>
              <a:rPr lang="nl-NL" sz="2200" i="1" dirty="0">
                <a:solidFill>
                  <a:srgbClr val="CC4A31"/>
                </a:solidFill>
              </a:rPr>
              <a:t>Een verhuiscoach bepaalt samen met de huurder wat mogelijk is. Als de verhuiscoach de gevraagde (uitgebreide) hulp niet kan bieden, kan de huurder doorverwezen worden naar een andere </a:t>
            </a:r>
          </a:p>
          <a:p>
            <a:r>
              <a:rPr lang="nl-NL" sz="2200" i="1" dirty="0">
                <a:solidFill>
                  <a:srgbClr val="CC4A31"/>
                </a:solidFill>
              </a:rPr>
              <a:t>verhuiscoach.</a:t>
            </a:r>
          </a:p>
          <a:p>
            <a:endParaRPr lang="nl-NL" b="1" dirty="0">
              <a:solidFill>
                <a:srgbClr val="007085"/>
              </a:solidFill>
            </a:endParaRPr>
          </a:p>
          <a:p>
            <a:endParaRPr lang="nl-NL" i="1" dirty="0">
              <a:solidFill>
                <a:srgbClr val="CC4A31"/>
              </a:solidFill>
            </a:endParaRPr>
          </a:p>
          <a:p>
            <a:endParaRPr lang="nl-NL" i="1" dirty="0">
              <a:solidFill>
                <a:srgbClr val="CC4A31"/>
              </a:solidFill>
            </a:endParaRPr>
          </a:p>
          <a:p>
            <a:endParaRPr lang="nl-NL" dirty="0">
              <a:solidFill>
                <a:srgbClr val="007085"/>
              </a:solidFill>
            </a:endParaRPr>
          </a:p>
        </p:txBody>
      </p:sp>
    </p:spTree>
    <p:extLst>
      <p:ext uri="{BB962C8B-B14F-4D97-AF65-F5344CB8AC3E}">
        <p14:creationId xmlns:p14="http://schemas.microsoft.com/office/powerpoint/2010/main" val="1535320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2455FF79-F509-466C-916F-B1B82E0D217C}"/>
              </a:ext>
            </a:extLst>
          </p:cNvPr>
          <p:cNvSpPr txBox="1"/>
          <p:nvPr/>
        </p:nvSpPr>
        <p:spPr>
          <a:xfrm>
            <a:off x="674703" y="719091"/>
            <a:ext cx="8229600" cy="6001643"/>
          </a:xfrm>
          <a:prstGeom prst="rect">
            <a:avLst/>
          </a:prstGeom>
          <a:noFill/>
        </p:spPr>
        <p:txBody>
          <a:bodyPr wrap="square" rtlCol="0">
            <a:spAutoFit/>
          </a:bodyPr>
          <a:lstStyle/>
          <a:p>
            <a:r>
              <a:rPr lang="nl-NL" sz="2200" b="1" dirty="0">
                <a:solidFill>
                  <a:srgbClr val="CC4A31"/>
                </a:solidFill>
              </a:rPr>
              <a:t>Hoe laat ik een huurder weten dat hij/zij graag ondersteuning wil?</a:t>
            </a:r>
          </a:p>
          <a:p>
            <a:r>
              <a:rPr lang="nl-NL" sz="2200" dirty="0">
                <a:solidFill>
                  <a:srgbClr val="007085"/>
                </a:solidFill>
              </a:rPr>
              <a:t>U kunt bellen of mailen met woCom. </a:t>
            </a:r>
          </a:p>
          <a:p>
            <a:r>
              <a:rPr lang="nl-NL" sz="2200" dirty="0">
                <a:solidFill>
                  <a:srgbClr val="007085"/>
                </a:solidFill>
              </a:rPr>
              <a:t>0493 49 76 66</a:t>
            </a:r>
          </a:p>
          <a:p>
            <a:r>
              <a:rPr lang="nl-NL" sz="2200" dirty="0">
                <a:solidFill>
                  <a:srgbClr val="007085"/>
                </a:solidFill>
              </a:rPr>
              <a:t>verhuiscoach@wocom.nl</a:t>
            </a:r>
          </a:p>
          <a:p>
            <a:endParaRPr lang="nl-NL" sz="2200" dirty="0">
              <a:solidFill>
                <a:srgbClr val="007085"/>
              </a:solidFill>
            </a:endParaRPr>
          </a:p>
          <a:p>
            <a:r>
              <a:rPr lang="nl-NL" sz="2200" b="1" dirty="0">
                <a:solidFill>
                  <a:srgbClr val="CC4A31"/>
                </a:solidFill>
              </a:rPr>
              <a:t>Is de huurder verplicht om een gesprek aan te gaan met een verhuiscoach?</a:t>
            </a:r>
          </a:p>
          <a:p>
            <a:r>
              <a:rPr lang="nl-NL" sz="2200" dirty="0">
                <a:solidFill>
                  <a:srgbClr val="007085"/>
                </a:solidFill>
              </a:rPr>
              <a:t>Nee, alleen als men behoefte heeft aan ondersteuning plannen we een kennismakingsgesprek in met een verhuiscoach. </a:t>
            </a:r>
          </a:p>
          <a:p>
            <a:endParaRPr lang="nl-NL" sz="2200" i="1" dirty="0">
              <a:solidFill>
                <a:srgbClr val="CC4A31"/>
              </a:solidFill>
            </a:endParaRPr>
          </a:p>
          <a:p>
            <a:endParaRPr lang="nl-NL" sz="2200" b="1" dirty="0">
              <a:solidFill>
                <a:srgbClr val="CC4A31"/>
              </a:solidFill>
            </a:endParaRPr>
          </a:p>
          <a:p>
            <a:endParaRPr lang="nl-NL" sz="2200" b="1" dirty="0">
              <a:solidFill>
                <a:srgbClr val="CC4A31"/>
              </a:solidFill>
            </a:endParaRPr>
          </a:p>
          <a:p>
            <a:r>
              <a:rPr lang="nl-NL" sz="2200" b="1" dirty="0">
                <a:solidFill>
                  <a:srgbClr val="CC4A31"/>
                </a:solidFill>
              </a:rPr>
              <a:t>Hoe aanmelden als verhuiscoach?</a:t>
            </a:r>
          </a:p>
          <a:p>
            <a:r>
              <a:rPr lang="nl-NL" sz="2200" dirty="0">
                <a:solidFill>
                  <a:srgbClr val="007085"/>
                </a:solidFill>
              </a:rPr>
              <a:t>Mailen naar verhuiscoach@wocom.nl of bellen met </a:t>
            </a:r>
          </a:p>
          <a:p>
            <a:r>
              <a:rPr lang="nl-NL" sz="2200" dirty="0">
                <a:solidFill>
                  <a:srgbClr val="007085"/>
                </a:solidFill>
              </a:rPr>
              <a:t>Mary Hodgson 0493 49 76 66</a:t>
            </a:r>
          </a:p>
          <a:p>
            <a:endParaRPr lang="nl-NL" b="1" dirty="0">
              <a:solidFill>
                <a:srgbClr val="007085"/>
              </a:solidFill>
            </a:endParaRPr>
          </a:p>
          <a:p>
            <a:endParaRPr lang="nl-NL" i="1" dirty="0">
              <a:solidFill>
                <a:srgbClr val="CC4A31"/>
              </a:solidFill>
            </a:endParaRPr>
          </a:p>
          <a:p>
            <a:endParaRPr lang="nl-NL" dirty="0">
              <a:solidFill>
                <a:srgbClr val="007085"/>
              </a:solidFill>
            </a:endParaRPr>
          </a:p>
        </p:txBody>
      </p:sp>
    </p:spTree>
    <p:extLst>
      <p:ext uri="{BB962C8B-B14F-4D97-AF65-F5344CB8AC3E}">
        <p14:creationId xmlns:p14="http://schemas.microsoft.com/office/powerpoint/2010/main" val="1463475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A10DD08-8EEF-4F70-8F22-9A13E53B43A4}"/>
              </a:ext>
            </a:extLst>
          </p:cNvPr>
          <p:cNvSpPr txBox="1"/>
          <p:nvPr/>
        </p:nvSpPr>
        <p:spPr>
          <a:xfrm>
            <a:off x="1340530" y="1411550"/>
            <a:ext cx="6747028" cy="861774"/>
          </a:xfrm>
          <a:prstGeom prst="rect">
            <a:avLst/>
          </a:prstGeom>
          <a:noFill/>
        </p:spPr>
        <p:txBody>
          <a:bodyPr wrap="square" rtlCol="0">
            <a:spAutoFit/>
          </a:bodyPr>
          <a:lstStyle/>
          <a:p>
            <a:pPr algn="ctr"/>
            <a:r>
              <a:rPr lang="nl-NL" sz="3200" b="1" dirty="0">
                <a:solidFill>
                  <a:srgbClr val="007085"/>
                </a:solidFill>
              </a:rPr>
              <a:t>Vragen?</a:t>
            </a:r>
          </a:p>
          <a:p>
            <a:pPr algn="ctr"/>
            <a:endParaRPr lang="nl-NL" b="1" dirty="0">
              <a:solidFill>
                <a:srgbClr val="007085"/>
              </a:solidFill>
            </a:endParaRPr>
          </a:p>
        </p:txBody>
      </p:sp>
    </p:spTree>
    <p:extLst>
      <p:ext uri="{BB962C8B-B14F-4D97-AF65-F5344CB8AC3E}">
        <p14:creationId xmlns:p14="http://schemas.microsoft.com/office/powerpoint/2010/main" val="2823887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654" y="0"/>
            <a:ext cx="9241654" cy="6928932"/>
          </a:xfrm>
          <a:prstGeom prst="rect">
            <a:avLst/>
          </a:prstGeom>
        </p:spPr>
      </p:pic>
      <p:sp>
        <p:nvSpPr>
          <p:cNvPr id="4" name="Subtitle 2"/>
          <p:cNvSpPr txBox="1">
            <a:spLocks/>
          </p:cNvSpPr>
          <p:nvPr/>
        </p:nvSpPr>
        <p:spPr>
          <a:xfrm>
            <a:off x="0" y="1998041"/>
            <a:ext cx="9143999" cy="11163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nl-NL" sz="4000" dirty="0">
                <a:solidFill>
                  <a:schemeClr val="bg1"/>
                </a:solidFill>
                <a:cs typeface="Arial"/>
              </a:rPr>
              <a:t>Bedankt voor uw aandacht</a:t>
            </a:r>
            <a:r>
              <a:rPr lang="nl-NL" sz="4000" dirty="0">
                <a:solidFill>
                  <a:srgbClr val="C7461F"/>
                </a:solidFill>
                <a:cs typeface="Arial"/>
              </a:rPr>
              <a:t>.</a:t>
            </a:r>
          </a:p>
        </p:txBody>
      </p:sp>
    </p:spTree>
    <p:extLst>
      <p:ext uri="{BB962C8B-B14F-4D97-AF65-F5344CB8AC3E}">
        <p14:creationId xmlns:p14="http://schemas.microsoft.com/office/powerpoint/2010/main" val="426123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3738814C-FC7B-490F-902A-FF54A8278DC1}"/>
              </a:ext>
            </a:extLst>
          </p:cNvPr>
          <p:cNvSpPr txBox="1"/>
          <p:nvPr/>
        </p:nvSpPr>
        <p:spPr>
          <a:xfrm>
            <a:off x="1961965" y="1062101"/>
            <a:ext cx="6853562" cy="2862322"/>
          </a:xfrm>
          <a:prstGeom prst="rect">
            <a:avLst/>
          </a:prstGeom>
          <a:noFill/>
        </p:spPr>
        <p:txBody>
          <a:bodyPr wrap="square" lIns="91440" tIns="45720" rIns="91440" bIns="45720" rtlCol="0" anchor="t">
            <a:spAutoFit/>
          </a:bodyPr>
          <a:lstStyle/>
          <a:p>
            <a:r>
              <a:rPr lang="nl-NL" sz="2400" b="1" dirty="0">
                <a:solidFill>
                  <a:srgbClr val="CC4A31"/>
                </a:solidFill>
              </a:rPr>
              <a:t>Agenda</a:t>
            </a:r>
          </a:p>
          <a:p>
            <a:pPr marL="342900" indent="-342900">
              <a:buFont typeface="Arial" panose="020B0604020202020204" pitchFamily="34" charset="0"/>
              <a:buChar char="•"/>
            </a:pPr>
            <a:r>
              <a:rPr lang="nl-NL" sz="2400" dirty="0">
                <a:solidFill>
                  <a:srgbClr val="007085"/>
                </a:solidFill>
              </a:rPr>
              <a:t>Waarom?</a:t>
            </a:r>
          </a:p>
          <a:p>
            <a:pPr marL="342900" indent="-342900">
              <a:buFont typeface="Arial" panose="020B0604020202020204" pitchFamily="34" charset="0"/>
              <a:buChar char="•"/>
            </a:pPr>
            <a:r>
              <a:rPr lang="nl-NL" sz="2400" dirty="0">
                <a:solidFill>
                  <a:srgbClr val="007085"/>
                </a:solidFill>
              </a:rPr>
              <a:t>Uitleg doorstroomregeling</a:t>
            </a:r>
          </a:p>
          <a:p>
            <a:pPr marL="342900" indent="-342900">
              <a:buFont typeface="Arial" panose="020B0604020202020204" pitchFamily="34" charset="0"/>
              <a:buChar char="•"/>
            </a:pPr>
            <a:r>
              <a:rPr lang="nl-NL" sz="2400" dirty="0">
                <a:solidFill>
                  <a:srgbClr val="007085"/>
                </a:solidFill>
              </a:rPr>
              <a:t>Verschil andere </a:t>
            </a:r>
            <a:r>
              <a:rPr lang="nl-NL" sz="2400" dirty="0" err="1">
                <a:solidFill>
                  <a:srgbClr val="007085"/>
                </a:solidFill>
              </a:rPr>
              <a:t>Helmondse</a:t>
            </a:r>
            <a:r>
              <a:rPr lang="nl-NL" sz="2400" dirty="0">
                <a:solidFill>
                  <a:srgbClr val="007085"/>
                </a:solidFill>
              </a:rPr>
              <a:t> corporaties</a:t>
            </a:r>
          </a:p>
          <a:p>
            <a:pPr marL="342900" indent="-342900">
              <a:buFont typeface="Arial" panose="020B0604020202020204" pitchFamily="34" charset="0"/>
              <a:buChar char="•"/>
            </a:pPr>
            <a:r>
              <a:rPr lang="nl-NL" sz="2400" dirty="0">
                <a:solidFill>
                  <a:srgbClr val="007085"/>
                </a:solidFill>
              </a:rPr>
              <a:t>Verhuiscoach woCom</a:t>
            </a:r>
          </a:p>
          <a:p>
            <a:pPr marL="342900" indent="-342900">
              <a:buFont typeface="Arial" panose="020B0604020202020204" pitchFamily="34" charset="0"/>
              <a:buChar char="•"/>
            </a:pPr>
            <a:r>
              <a:rPr lang="nl-NL" sz="2400" dirty="0">
                <a:solidFill>
                  <a:srgbClr val="007085"/>
                </a:solidFill>
              </a:rPr>
              <a:t>Vragen?</a:t>
            </a:r>
          </a:p>
          <a:p>
            <a:pPr marL="285750" indent="-285750">
              <a:buFontTx/>
              <a:buChar char="-"/>
            </a:pPr>
            <a:endParaRPr lang="nl-NL" dirty="0"/>
          </a:p>
          <a:p>
            <a:pPr marL="742950" lvl="1" indent="-285750">
              <a:buFontTx/>
              <a:buChar char="-"/>
            </a:pPr>
            <a:endParaRPr lang="nl-NL" dirty="0"/>
          </a:p>
        </p:txBody>
      </p:sp>
    </p:spTree>
    <p:extLst>
      <p:ext uri="{BB962C8B-B14F-4D97-AF65-F5344CB8AC3E}">
        <p14:creationId xmlns:p14="http://schemas.microsoft.com/office/powerpoint/2010/main" val="366757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BB9BA8C0-FEDC-11EE-216D-9A5B6178F4AD}"/>
              </a:ext>
            </a:extLst>
          </p:cNvPr>
          <p:cNvSpPr txBox="1"/>
          <p:nvPr/>
        </p:nvSpPr>
        <p:spPr>
          <a:xfrm>
            <a:off x="923278" y="1003004"/>
            <a:ext cx="7794594" cy="2985433"/>
          </a:xfrm>
          <a:prstGeom prst="rect">
            <a:avLst/>
          </a:prstGeom>
          <a:noFill/>
        </p:spPr>
        <p:txBody>
          <a:bodyPr wrap="square" rtlCol="0">
            <a:spAutoFit/>
          </a:bodyPr>
          <a:lstStyle/>
          <a:p>
            <a:r>
              <a:rPr lang="nl-NL" sz="2200" b="1" dirty="0">
                <a:solidFill>
                  <a:srgbClr val="CC4A31"/>
                </a:solidFill>
              </a:rPr>
              <a:t>Waarom? </a:t>
            </a:r>
          </a:p>
          <a:p>
            <a:pPr marL="285750" indent="-285750">
              <a:buFontTx/>
              <a:buChar char="-"/>
            </a:pPr>
            <a:r>
              <a:rPr lang="nl-NL" sz="2200" dirty="0">
                <a:solidFill>
                  <a:srgbClr val="007085"/>
                </a:solidFill>
              </a:rPr>
              <a:t>Fors woningtekort</a:t>
            </a:r>
          </a:p>
          <a:p>
            <a:pPr marL="285750" indent="-285750">
              <a:buFontTx/>
              <a:buChar char="-"/>
            </a:pPr>
            <a:r>
              <a:rPr lang="nl-NL" sz="2200" dirty="0">
                <a:solidFill>
                  <a:srgbClr val="007085"/>
                </a:solidFill>
              </a:rPr>
              <a:t>Ouderen wonen steeds langer zelfstandig thuis</a:t>
            </a:r>
          </a:p>
          <a:p>
            <a:pPr marL="285750" indent="-285750">
              <a:buFontTx/>
              <a:buChar char="-"/>
            </a:pPr>
            <a:r>
              <a:rPr lang="nl-NL" sz="2200" dirty="0">
                <a:solidFill>
                  <a:srgbClr val="007085"/>
                </a:solidFill>
              </a:rPr>
              <a:t>Steeds meer reacties op woningen, langere wachttijd voor woningzoekenden</a:t>
            </a:r>
          </a:p>
          <a:p>
            <a:pPr marL="285750" indent="-285750">
              <a:buFontTx/>
              <a:buChar char="-"/>
            </a:pPr>
            <a:r>
              <a:rPr lang="nl-NL" sz="2200" dirty="0">
                <a:solidFill>
                  <a:srgbClr val="007085"/>
                </a:solidFill>
              </a:rPr>
              <a:t>Door doorstroming 65+ huurders, kunnen ook startende gezinnen en jongeren passender gaan wonen</a:t>
            </a:r>
          </a:p>
          <a:p>
            <a:br>
              <a:rPr lang="nl-NL" b="1" dirty="0">
                <a:solidFill>
                  <a:srgbClr val="007085"/>
                </a:solidFill>
              </a:rPr>
            </a:br>
            <a:endParaRPr lang="nl-NL" sz="1600" dirty="0">
              <a:solidFill>
                <a:srgbClr val="CC4A31"/>
              </a:solidFill>
            </a:endParaRPr>
          </a:p>
        </p:txBody>
      </p:sp>
      <p:pic>
        <p:nvPicPr>
          <p:cNvPr id="5" name="Afbeelding 4">
            <a:extLst>
              <a:ext uri="{FF2B5EF4-FFF2-40B4-BE49-F238E27FC236}">
                <a16:creationId xmlns:a16="http://schemas.microsoft.com/office/drawing/2014/main" id="{EDCF7D6E-F6C8-76CA-3A21-FD43F2D3314B}"/>
              </a:ext>
            </a:extLst>
          </p:cNvPr>
          <p:cNvPicPr>
            <a:picLocks noChangeAspect="1"/>
          </p:cNvPicPr>
          <p:nvPr/>
        </p:nvPicPr>
        <p:blipFill>
          <a:blip r:embed="rId3"/>
          <a:stretch>
            <a:fillRect/>
          </a:stretch>
        </p:blipFill>
        <p:spPr>
          <a:xfrm>
            <a:off x="2642292" y="3619605"/>
            <a:ext cx="3345926" cy="2784452"/>
          </a:xfrm>
          <a:prstGeom prst="rect">
            <a:avLst/>
          </a:prstGeom>
        </p:spPr>
      </p:pic>
    </p:spTree>
    <p:extLst>
      <p:ext uri="{BB962C8B-B14F-4D97-AF65-F5344CB8AC3E}">
        <p14:creationId xmlns:p14="http://schemas.microsoft.com/office/powerpoint/2010/main" val="3719923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509A758-D8A5-4482-BE09-765703B06E1F}"/>
              </a:ext>
            </a:extLst>
          </p:cNvPr>
          <p:cNvSpPr txBox="1"/>
          <p:nvPr/>
        </p:nvSpPr>
        <p:spPr>
          <a:xfrm>
            <a:off x="452761" y="787276"/>
            <a:ext cx="8238477" cy="5786199"/>
          </a:xfrm>
          <a:prstGeom prst="rect">
            <a:avLst/>
          </a:prstGeom>
          <a:noFill/>
        </p:spPr>
        <p:txBody>
          <a:bodyPr wrap="square" rtlCol="0">
            <a:spAutoFit/>
          </a:bodyPr>
          <a:lstStyle/>
          <a:p>
            <a:r>
              <a:rPr lang="nl-NL" sz="2200" b="1" dirty="0">
                <a:solidFill>
                  <a:srgbClr val="CC4A31"/>
                </a:solidFill>
              </a:rPr>
              <a:t>Voorrang bij bestaande huurwoningen </a:t>
            </a:r>
            <a:endParaRPr lang="nl-NL" sz="2200" dirty="0">
              <a:solidFill>
                <a:srgbClr val="007085"/>
              </a:solidFill>
            </a:endParaRPr>
          </a:p>
          <a:p>
            <a:endParaRPr lang="nl-NL" sz="2200" u="sng" dirty="0">
              <a:solidFill>
                <a:srgbClr val="007085"/>
              </a:solidFill>
            </a:endParaRPr>
          </a:p>
          <a:p>
            <a:r>
              <a:rPr lang="nl-NL" sz="2200" u="sng" dirty="0">
                <a:solidFill>
                  <a:srgbClr val="007085"/>
                </a:solidFill>
              </a:rPr>
              <a:t>‘Van groot naar beter wonen’</a:t>
            </a:r>
          </a:p>
          <a:p>
            <a:r>
              <a:rPr lang="nl-NL" sz="2200" dirty="0">
                <a:solidFill>
                  <a:srgbClr val="007085"/>
                </a:solidFill>
              </a:rPr>
              <a:t>Samenstelling huishouden: </a:t>
            </a:r>
            <a:r>
              <a:rPr lang="nl-NL" sz="2200" dirty="0">
                <a:solidFill>
                  <a:srgbClr val="CC4A31"/>
                </a:solidFill>
              </a:rPr>
              <a:t>65+ huurder(s)</a:t>
            </a:r>
          </a:p>
          <a:p>
            <a:r>
              <a:rPr lang="nl-NL" sz="2200" dirty="0">
                <a:solidFill>
                  <a:srgbClr val="007085"/>
                </a:solidFill>
                <a:sym typeface="Wingdings" panose="05000000000000000000" pitchFamily="2" charset="2"/>
              </a:rPr>
              <a:t>Huidige woning: </a:t>
            </a:r>
            <a:r>
              <a:rPr lang="nl-NL" sz="2200" dirty="0">
                <a:solidFill>
                  <a:srgbClr val="CC4A31"/>
                </a:solidFill>
                <a:sym typeface="Wingdings" panose="05000000000000000000" pitchFamily="2" charset="2"/>
              </a:rPr>
              <a:t>eengezinswoning (EGW) met minimaal 3 slaapkamers</a:t>
            </a:r>
          </a:p>
          <a:p>
            <a:r>
              <a:rPr lang="nl-NL" sz="2200" dirty="0">
                <a:solidFill>
                  <a:srgbClr val="007085"/>
                </a:solidFill>
                <a:sym typeface="Wingdings" panose="05000000000000000000" pitchFamily="2" charset="2"/>
              </a:rPr>
              <a:t>Toekomstige woning: </a:t>
            </a:r>
            <a:r>
              <a:rPr lang="nl-NL" sz="2200" dirty="0" err="1">
                <a:solidFill>
                  <a:srgbClr val="CC4A31"/>
                </a:solidFill>
                <a:sym typeface="Wingdings" panose="05000000000000000000" pitchFamily="2" charset="2"/>
              </a:rPr>
              <a:t>nultredenwoning</a:t>
            </a:r>
            <a:r>
              <a:rPr lang="nl-NL" sz="2200" dirty="0">
                <a:solidFill>
                  <a:srgbClr val="CC4A31"/>
                </a:solidFill>
                <a:sym typeface="Wingdings" panose="05000000000000000000" pitchFamily="2" charset="2"/>
              </a:rPr>
              <a:t> (gelijkvloers) </a:t>
            </a:r>
          </a:p>
          <a:p>
            <a:endParaRPr lang="nl-NL" dirty="0">
              <a:solidFill>
                <a:srgbClr val="007085"/>
              </a:solidFill>
              <a:sym typeface="Wingdings" panose="05000000000000000000" pitchFamily="2" charset="2"/>
            </a:endParaRPr>
          </a:p>
          <a:p>
            <a:endParaRPr lang="nl-NL" dirty="0">
              <a:solidFill>
                <a:srgbClr val="CC4A31"/>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r>
              <a:rPr lang="nl-NL" sz="2200" b="1" dirty="0">
                <a:solidFill>
                  <a:srgbClr val="007085"/>
                </a:solidFill>
              </a:rPr>
              <a:t>Voorrang geldt binnen eigen gemeente</a:t>
            </a:r>
          </a:p>
          <a:p>
            <a:endParaRPr lang="nl-NL" dirty="0">
              <a:solidFill>
                <a:srgbClr val="007085"/>
              </a:solidFill>
            </a:endParaRPr>
          </a:p>
        </p:txBody>
      </p:sp>
      <p:pic>
        <p:nvPicPr>
          <p:cNvPr id="9" name="Afbeelding 8">
            <a:extLst>
              <a:ext uri="{FF2B5EF4-FFF2-40B4-BE49-F238E27FC236}">
                <a16:creationId xmlns:a16="http://schemas.microsoft.com/office/drawing/2014/main" id="{5611F825-CE96-1A24-29DE-7C91A6403AAB}"/>
              </a:ext>
            </a:extLst>
          </p:cNvPr>
          <p:cNvPicPr>
            <a:picLocks noChangeAspect="1"/>
          </p:cNvPicPr>
          <p:nvPr/>
        </p:nvPicPr>
        <p:blipFill>
          <a:blip r:embed="rId3"/>
          <a:stretch>
            <a:fillRect/>
          </a:stretch>
        </p:blipFill>
        <p:spPr>
          <a:xfrm>
            <a:off x="7531734" y="1140834"/>
            <a:ext cx="1027377" cy="884218"/>
          </a:xfrm>
          <a:prstGeom prst="rect">
            <a:avLst/>
          </a:prstGeom>
        </p:spPr>
      </p:pic>
      <p:pic>
        <p:nvPicPr>
          <p:cNvPr id="13" name="Afbeelding 12">
            <a:extLst>
              <a:ext uri="{FF2B5EF4-FFF2-40B4-BE49-F238E27FC236}">
                <a16:creationId xmlns:a16="http://schemas.microsoft.com/office/drawing/2014/main" id="{58B7081A-9B8C-A966-1B6A-8D2642884FC5}"/>
              </a:ext>
            </a:extLst>
          </p:cNvPr>
          <p:cNvPicPr>
            <a:picLocks noChangeAspect="1"/>
          </p:cNvPicPr>
          <p:nvPr/>
        </p:nvPicPr>
        <p:blipFill>
          <a:blip r:embed="rId4"/>
          <a:stretch>
            <a:fillRect/>
          </a:stretch>
        </p:blipFill>
        <p:spPr>
          <a:xfrm>
            <a:off x="273469" y="3087307"/>
            <a:ext cx="8554845" cy="2589239"/>
          </a:xfrm>
          <a:prstGeom prst="rect">
            <a:avLst/>
          </a:prstGeom>
        </p:spPr>
      </p:pic>
    </p:spTree>
    <p:extLst>
      <p:ext uri="{BB962C8B-B14F-4D97-AF65-F5344CB8AC3E}">
        <p14:creationId xmlns:p14="http://schemas.microsoft.com/office/powerpoint/2010/main" val="1156555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509A758-D8A5-4482-BE09-765703B06E1F}"/>
              </a:ext>
            </a:extLst>
          </p:cNvPr>
          <p:cNvSpPr txBox="1"/>
          <p:nvPr/>
        </p:nvSpPr>
        <p:spPr>
          <a:xfrm>
            <a:off x="452759" y="948690"/>
            <a:ext cx="8238477" cy="5909310"/>
          </a:xfrm>
          <a:prstGeom prst="rect">
            <a:avLst/>
          </a:prstGeom>
          <a:noFill/>
        </p:spPr>
        <p:txBody>
          <a:bodyPr wrap="square" rtlCol="0">
            <a:spAutoFit/>
          </a:bodyPr>
          <a:lstStyle/>
          <a:p>
            <a:r>
              <a:rPr lang="nl-NL" sz="2200" b="1" dirty="0">
                <a:solidFill>
                  <a:srgbClr val="CC4A31"/>
                </a:solidFill>
              </a:rPr>
              <a:t>Voorrang bij bestaande huurwoningen </a:t>
            </a:r>
            <a:endParaRPr lang="nl-NL" sz="2200" dirty="0">
              <a:solidFill>
                <a:srgbClr val="007085"/>
              </a:solidFill>
              <a:sym typeface="Wingdings" panose="05000000000000000000" pitchFamily="2" charset="2"/>
            </a:endParaRPr>
          </a:p>
          <a:p>
            <a:r>
              <a:rPr lang="nl-NL" sz="2200" u="sng" dirty="0">
                <a:solidFill>
                  <a:srgbClr val="007085"/>
                </a:solidFill>
                <a:sym typeface="Wingdings" panose="05000000000000000000" pitchFamily="2" charset="2"/>
              </a:rPr>
              <a:t>‘Van klein naar groter wonen’</a:t>
            </a:r>
          </a:p>
          <a:p>
            <a:r>
              <a:rPr lang="nl-NL" sz="2200" dirty="0">
                <a:solidFill>
                  <a:srgbClr val="007085"/>
                </a:solidFill>
              </a:rPr>
              <a:t>Samenstelling huishouden: </a:t>
            </a:r>
            <a:r>
              <a:rPr lang="nl-NL" sz="2200" dirty="0">
                <a:solidFill>
                  <a:srgbClr val="CC4A31"/>
                </a:solidFill>
              </a:rPr>
              <a:t>minimaal 2 personen (startend gezin)</a:t>
            </a:r>
          </a:p>
          <a:p>
            <a:r>
              <a:rPr lang="nl-NL" sz="2200" dirty="0">
                <a:solidFill>
                  <a:srgbClr val="007085"/>
                </a:solidFill>
                <a:sym typeface="Wingdings" panose="05000000000000000000" pitchFamily="2" charset="2"/>
              </a:rPr>
              <a:t>Huidige woning: </a:t>
            </a:r>
            <a:r>
              <a:rPr lang="nl-NL" sz="2200" dirty="0">
                <a:solidFill>
                  <a:srgbClr val="CC4A31"/>
                </a:solidFill>
                <a:sym typeface="Wingdings" panose="05000000000000000000" pitchFamily="2" charset="2"/>
              </a:rPr>
              <a:t>kleine EGW/appartement met maximaal 2 slaapkamers</a:t>
            </a:r>
          </a:p>
          <a:p>
            <a:r>
              <a:rPr lang="nl-NL" sz="2200" dirty="0">
                <a:solidFill>
                  <a:srgbClr val="007085"/>
                </a:solidFill>
                <a:sym typeface="Wingdings" panose="05000000000000000000" pitchFamily="2" charset="2"/>
              </a:rPr>
              <a:t>Toekomstige woning: </a:t>
            </a:r>
            <a:r>
              <a:rPr lang="nl-NL" sz="2200" dirty="0">
                <a:solidFill>
                  <a:srgbClr val="CC4A31"/>
                </a:solidFill>
                <a:sym typeface="Wingdings" panose="05000000000000000000" pitchFamily="2" charset="2"/>
              </a:rPr>
              <a:t>EGW die vrijkomt door van ‘groot naar beter wonen’</a:t>
            </a:r>
          </a:p>
          <a:p>
            <a:endParaRPr lang="nl-NL" dirty="0">
              <a:solidFill>
                <a:srgbClr val="CC4A31"/>
              </a:solidFill>
            </a:endParaRPr>
          </a:p>
          <a:p>
            <a:endParaRPr lang="nl-NL" dirty="0">
              <a:solidFill>
                <a:srgbClr val="CC4A31"/>
              </a:solidFill>
            </a:endParaRPr>
          </a:p>
          <a:p>
            <a:endParaRPr lang="nl-NL" dirty="0">
              <a:solidFill>
                <a:srgbClr val="CC4A31"/>
              </a:solidFill>
            </a:endParaRPr>
          </a:p>
          <a:p>
            <a:endParaRPr lang="nl-NL" dirty="0">
              <a:solidFill>
                <a:srgbClr val="CC4A31"/>
              </a:solidFill>
            </a:endParaRPr>
          </a:p>
          <a:p>
            <a:endParaRPr lang="nl-NL" dirty="0">
              <a:solidFill>
                <a:srgbClr val="CC4A31"/>
              </a:solidFill>
            </a:endParaRPr>
          </a:p>
          <a:p>
            <a:endParaRPr lang="nl-NL" dirty="0">
              <a:solidFill>
                <a:srgbClr val="CC4A31"/>
              </a:solidFill>
            </a:endParaRPr>
          </a:p>
          <a:p>
            <a:endParaRPr lang="nl-NL" dirty="0">
              <a:solidFill>
                <a:srgbClr val="CC4A31"/>
              </a:solidFill>
            </a:endParaRPr>
          </a:p>
          <a:p>
            <a:endParaRPr lang="nl-NL" dirty="0">
              <a:solidFill>
                <a:srgbClr val="CC4A31"/>
              </a:solidFill>
            </a:endParaRPr>
          </a:p>
          <a:p>
            <a:endParaRPr lang="nl-NL" dirty="0">
              <a:solidFill>
                <a:srgbClr val="CC4A31"/>
              </a:solidFill>
            </a:endParaRPr>
          </a:p>
          <a:p>
            <a:endParaRPr lang="nl-NL" sz="2200" b="1" dirty="0">
              <a:solidFill>
                <a:srgbClr val="007085"/>
              </a:solidFill>
            </a:endParaRPr>
          </a:p>
          <a:p>
            <a:r>
              <a:rPr lang="nl-NL" sz="2200" b="1" dirty="0">
                <a:solidFill>
                  <a:srgbClr val="007085"/>
                </a:solidFill>
              </a:rPr>
              <a:t>Voorrang geldt binnen eigen gemeente</a:t>
            </a:r>
          </a:p>
          <a:p>
            <a:endParaRPr lang="nl-NL" dirty="0">
              <a:solidFill>
                <a:srgbClr val="007085"/>
              </a:solidFill>
            </a:endParaRPr>
          </a:p>
        </p:txBody>
      </p:sp>
      <p:pic>
        <p:nvPicPr>
          <p:cNvPr id="7" name="Afbeelding 6">
            <a:extLst>
              <a:ext uri="{FF2B5EF4-FFF2-40B4-BE49-F238E27FC236}">
                <a16:creationId xmlns:a16="http://schemas.microsoft.com/office/drawing/2014/main" id="{AAD6CB41-DB4C-B4EF-0696-BDE7649826C9}"/>
              </a:ext>
            </a:extLst>
          </p:cNvPr>
          <p:cNvPicPr>
            <a:picLocks noChangeAspect="1"/>
          </p:cNvPicPr>
          <p:nvPr/>
        </p:nvPicPr>
        <p:blipFill>
          <a:blip r:embed="rId3"/>
          <a:stretch>
            <a:fillRect/>
          </a:stretch>
        </p:blipFill>
        <p:spPr>
          <a:xfrm>
            <a:off x="7600040" y="746233"/>
            <a:ext cx="1091198" cy="1000265"/>
          </a:xfrm>
          <a:prstGeom prst="rect">
            <a:avLst/>
          </a:prstGeom>
        </p:spPr>
      </p:pic>
      <p:pic>
        <p:nvPicPr>
          <p:cNvPr id="12" name="Afbeelding 11">
            <a:extLst>
              <a:ext uri="{FF2B5EF4-FFF2-40B4-BE49-F238E27FC236}">
                <a16:creationId xmlns:a16="http://schemas.microsoft.com/office/drawing/2014/main" id="{09C62AAE-13A4-FFB9-EBA9-D30B560B2279}"/>
              </a:ext>
            </a:extLst>
          </p:cNvPr>
          <p:cNvPicPr>
            <a:picLocks noChangeAspect="1"/>
          </p:cNvPicPr>
          <p:nvPr/>
        </p:nvPicPr>
        <p:blipFill>
          <a:blip r:embed="rId4"/>
          <a:stretch>
            <a:fillRect/>
          </a:stretch>
        </p:blipFill>
        <p:spPr>
          <a:xfrm>
            <a:off x="100455" y="3290656"/>
            <a:ext cx="8943083" cy="2911471"/>
          </a:xfrm>
          <a:prstGeom prst="rect">
            <a:avLst/>
          </a:prstGeom>
        </p:spPr>
      </p:pic>
    </p:spTree>
    <p:extLst>
      <p:ext uri="{BB962C8B-B14F-4D97-AF65-F5344CB8AC3E}">
        <p14:creationId xmlns:p14="http://schemas.microsoft.com/office/powerpoint/2010/main" val="535683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509A758-D8A5-4482-BE09-765703B06E1F}"/>
              </a:ext>
            </a:extLst>
          </p:cNvPr>
          <p:cNvSpPr txBox="1"/>
          <p:nvPr/>
        </p:nvSpPr>
        <p:spPr>
          <a:xfrm>
            <a:off x="452762" y="683274"/>
            <a:ext cx="8238477" cy="5847755"/>
          </a:xfrm>
          <a:prstGeom prst="rect">
            <a:avLst/>
          </a:prstGeom>
          <a:noFill/>
        </p:spPr>
        <p:txBody>
          <a:bodyPr wrap="square" rtlCol="0">
            <a:spAutoFit/>
          </a:bodyPr>
          <a:lstStyle/>
          <a:p>
            <a:r>
              <a:rPr lang="nl-NL" sz="2200" b="1" dirty="0">
                <a:solidFill>
                  <a:srgbClr val="CC4A31"/>
                </a:solidFill>
              </a:rPr>
              <a:t>Voorrang bij bestaande huurwoningen </a:t>
            </a:r>
            <a:endParaRPr lang="nl-NL" sz="2200" dirty="0">
              <a:solidFill>
                <a:srgbClr val="007085"/>
              </a:solidFill>
            </a:endParaRPr>
          </a:p>
          <a:p>
            <a:endParaRPr lang="nl-NL" sz="2200" u="sng" dirty="0">
              <a:solidFill>
                <a:srgbClr val="007085"/>
              </a:solidFill>
            </a:endParaRPr>
          </a:p>
          <a:p>
            <a:r>
              <a:rPr lang="nl-NL" sz="2200" u="sng" dirty="0">
                <a:solidFill>
                  <a:srgbClr val="007085"/>
                </a:solidFill>
              </a:rPr>
              <a:t>‘Voorrang bij woonstart’ </a:t>
            </a:r>
          </a:p>
          <a:p>
            <a:r>
              <a:rPr lang="nl-NL" sz="2200" dirty="0">
                <a:solidFill>
                  <a:srgbClr val="007085"/>
                </a:solidFill>
              </a:rPr>
              <a:t>Samenstelling huishouden: </a:t>
            </a:r>
            <a:r>
              <a:rPr lang="nl-NL" sz="2200" dirty="0">
                <a:solidFill>
                  <a:srgbClr val="CC4A31"/>
                </a:solidFill>
              </a:rPr>
              <a:t>starter (jongeren) maximaal 27 jaar oud</a:t>
            </a:r>
          </a:p>
          <a:p>
            <a:r>
              <a:rPr lang="nl-NL" sz="2200" dirty="0">
                <a:solidFill>
                  <a:srgbClr val="007085"/>
                </a:solidFill>
                <a:sym typeface="Wingdings" panose="05000000000000000000" pitchFamily="2" charset="2"/>
              </a:rPr>
              <a:t>Huidige woning: </a:t>
            </a:r>
            <a:r>
              <a:rPr lang="nl-NL" sz="2200" dirty="0">
                <a:solidFill>
                  <a:srgbClr val="CC4A31"/>
                </a:solidFill>
                <a:sym typeface="Wingdings" panose="05000000000000000000" pitchFamily="2" charset="2"/>
              </a:rPr>
              <a:t>n.v.t.</a:t>
            </a:r>
          </a:p>
          <a:p>
            <a:r>
              <a:rPr lang="nl-NL" sz="2200" dirty="0">
                <a:solidFill>
                  <a:srgbClr val="007085"/>
                </a:solidFill>
                <a:sym typeface="Wingdings" panose="05000000000000000000" pitchFamily="2" charset="2"/>
              </a:rPr>
              <a:t>Toekomstige woning: </a:t>
            </a:r>
            <a:r>
              <a:rPr lang="nl-NL" sz="2200" dirty="0">
                <a:solidFill>
                  <a:srgbClr val="CC4A31"/>
                </a:solidFill>
                <a:sym typeface="Wingdings" panose="05000000000000000000" pitchFamily="2" charset="2"/>
              </a:rPr>
              <a:t>starterswoning die vrijkomt door ‘Van klein </a:t>
            </a:r>
          </a:p>
          <a:p>
            <a:r>
              <a:rPr lang="nl-NL" sz="2200" dirty="0">
                <a:solidFill>
                  <a:srgbClr val="CC4A31"/>
                </a:solidFill>
                <a:sym typeface="Wingdings" panose="05000000000000000000" pitchFamily="2" charset="2"/>
              </a:rPr>
              <a:t>naar groter wonen’</a:t>
            </a:r>
            <a:endParaRPr lang="nl-NL" sz="2200" dirty="0">
              <a:solidFill>
                <a:srgbClr val="CC4A31"/>
              </a:solidFill>
            </a:endParaRPr>
          </a:p>
          <a:p>
            <a:endParaRPr lang="nl-NL" dirty="0">
              <a:solidFill>
                <a:srgbClr val="CC4A31"/>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endParaRPr lang="nl-NL" b="1" dirty="0">
              <a:solidFill>
                <a:srgbClr val="007085"/>
              </a:solidFill>
            </a:endParaRPr>
          </a:p>
          <a:p>
            <a:r>
              <a:rPr lang="nl-NL" sz="2200" b="1" dirty="0">
                <a:solidFill>
                  <a:srgbClr val="007085"/>
                </a:solidFill>
              </a:rPr>
              <a:t>Voorrang geldt binnen eigen gemeente</a:t>
            </a:r>
          </a:p>
          <a:p>
            <a:endParaRPr lang="nl-NL" dirty="0">
              <a:solidFill>
                <a:srgbClr val="007085"/>
              </a:solidFill>
            </a:endParaRPr>
          </a:p>
        </p:txBody>
      </p:sp>
      <p:pic>
        <p:nvPicPr>
          <p:cNvPr id="5" name="Afbeelding 4">
            <a:extLst>
              <a:ext uri="{FF2B5EF4-FFF2-40B4-BE49-F238E27FC236}">
                <a16:creationId xmlns:a16="http://schemas.microsoft.com/office/drawing/2014/main" id="{5A45DF5E-EDB3-32F4-0C88-BC8D8C7ABD70}"/>
              </a:ext>
            </a:extLst>
          </p:cNvPr>
          <p:cNvPicPr>
            <a:picLocks noChangeAspect="1"/>
          </p:cNvPicPr>
          <p:nvPr/>
        </p:nvPicPr>
        <p:blipFill>
          <a:blip r:embed="rId3"/>
          <a:stretch>
            <a:fillRect/>
          </a:stretch>
        </p:blipFill>
        <p:spPr>
          <a:xfrm>
            <a:off x="7799251" y="819696"/>
            <a:ext cx="891987" cy="900564"/>
          </a:xfrm>
          <a:prstGeom prst="rect">
            <a:avLst/>
          </a:prstGeom>
        </p:spPr>
      </p:pic>
      <p:pic>
        <p:nvPicPr>
          <p:cNvPr id="12" name="Afbeelding 11">
            <a:extLst>
              <a:ext uri="{FF2B5EF4-FFF2-40B4-BE49-F238E27FC236}">
                <a16:creationId xmlns:a16="http://schemas.microsoft.com/office/drawing/2014/main" id="{B147A650-B464-FFD8-671B-12F114DA754C}"/>
              </a:ext>
            </a:extLst>
          </p:cNvPr>
          <p:cNvPicPr>
            <a:picLocks noChangeAspect="1"/>
          </p:cNvPicPr>
          <p:nvPr/>
        </p:nvPicPr>
        <p:blipFill>
          <a:blip r:embed="rId4"/>
          <a:stretch>
            <a:fillRect/>
          </a:stretch>
        </p:blipFill>
        <p:spPr>
          <a:xfrm>
            <a:off x="228394" y="3058366"/>
            <a:ext cx="8462844" cy="2672477"/>
          </a:xfrm>
          <a:prstGeom prst="rect">
            <a:avLst/>
          </a:prstGeom>
        </p:spPr>
      </p:pic>
    </p:spTree>
    <p:extLst>
      <p:ext uri="{BB962C8B-B14F-4D97-AF65-F5344CB8AC3E}">
        <p14:creationId xmlns:p14="http://schemas.microsoft.com/office/powerpoint/2010/main" val="1764128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kstvak 10">
            <a:extLst>
              <a:ext uri="{FF2B5EF4-FFF2-40B4-BE49-F238E27FC236}">
                <a16:creationId xmlns:a16="http://schemas.microsoft.com/office/drawing/2014/main" id="{4429A5CD-9505-440B-92AD-019DDB583B75}"/>
              </a:ext>
            </a:extLst>
          </p:cNvPr>
          <p:cNvSpPr txBox="1"/>
          <p:nvPr/>
        </p:nvSpPr>
        <p:spPr>
          <a:xfrm>
            <a:off x="452761" y="1072291"/>
            <a:ext cx="8238477" cy="1785104"/>
          </a:xfrm>
          <a:prstGeom prst="rect">
            <a:avLst/>
          </a:prstGeom>
          <a:noFill/>
        </p:spPr>
        <p:txBody>
          <a:bodyPr wrap="square" rtlCol="0">
            <a:spAutoFit/>
          </a:bodyPr>
          <a:lstStyle/>
          <a:p>
            <a:r>
              <a:rPr lang="nl-NL" sz="2200" b="1" dirty="0">
                <a:solidFill>
                  <a:srgbClr val="CC4A31"/>
                </a:solidFill>
              </a:rPr>
              <a:t>Voorrang bij nieuwbouwwoningen</a:t>
            </a:r>
          </a:p>
          <a:p>
            <a:endParaRPr lang="nl-NL" sz="2200" u="sng" dirty="0">
              <a:solidFill>
                <a:srgbClr val="007085"/>
              </a:solidFill>
            </a:endParaRPr>
          </a:p>
          <a:p>
            <a:r>
              <a:rPr lang="nl-NL" sz="2200" dirty="0">
                <a:solidFill>
                  <a:srgbClr val="007085"/>
                </a:solidFill>
              </a:rPr>
              <a:t>Eén derde </a:t>
            </a:r>
            <a:r>
              <a:rPr lang="nl-NL" sz="2200" dirty="0">
                <a:solidFill>
                  <a:srgbClr val="007085"/>
                </a:solidFill>
                <a:sym typeface="Wingdings" panose="05000000000000000000" pitchFamily="2" charset="2"/>
              </a:rPr>
              <a:t> </a:t>
            </a:r>
            <a:r>
              <a:rPr lang="nl-NL" sz="2200" dirty="0">
                <a:solidFill>
                  <a:srgbClr val="CC4A31"/>
                </a:solidFill>
                <a:sym typeface="Wingdings" panose="05000000000000000000" pitchFamily="2" charset="2"/>
              </a:rPr>
              <a:t>Huurder van woCom uit gemeente</a:t>
            </a:r>
          </a:p>
          <a:p>
            <a:r>
              <a:rPr lang="nl-NL" sz="2200" dirty="0">
                <a:solidFill>
                  <a:srgbClr val="007085"/>
                </a:solidFill>
                <a:sym typeface="Wingdings" panose="05000000000000000000" pitchFamily="2" charset="2"/>
              </a:rPr>
              <a:t>Eén derde  </a:t>
            </a:r>
            <a:r>
              <a:rPr lang="nl-NL" sz="2200" dirty="0">
                <a:solidFill>
                  <a:srgbClr val="CC4A31"/>
                </a:solidFill>
                <a:sym typeface="Wingdings" panose="05000000000000000000" pitchFamily="2" charset="2"/>
              </a:rPr>
              <a:t>Inwoner uit gemeente</a:t>
            </a:r>
            <a:endParaRPr lang="nl-NL" sz="2200" dirty="0">
              <a:solidFill>
                <a:srgbClr val="CC4A31"/>
              </a:solidFill>
            </a:endParaRPr>
          </a:p>
          <a:p>
            <a:r>
              <a:rPr lang="nl-NL" sz="2200" dirty="0">
                <a:solidFill>
                  <a:srgbClr val="007085"/>
                </a:solidFill>
              </a:rPr>
              <a:t>Eén derde </a:t>
            </a:r>
            <a:r>
              <a:rPr lang="nl-NL" sz="2200" dirty="0">
                <a:solidFill>
                  <a:srgbClr val="007085"/>
                </a:solidFill>
                <a:sym typeface="Wingdings" panose="05000000000000000000" pitchFamily="2" charset="2"/>
              </a:rPr>
              <a:t> </a:t>
            </a:r>
            <a:r>
              <a:rPr lang="nl-NL" sz="2200" dirty="0">
                <a:solidFill>
                  <a:srgbClr val="CC4A31"/>
                </a:solidFill>
                <a:sym typeface="Wingdings" panose="05000000000000000000" pitchFamily="2" charset="2"/>
              </a:rPr>
              <a:t>Alle woningzoekenden</a:t>
            </a:r>
            <a:endParaRPr lang="nl-NL" sz="2200" dirty="0">
              <a:solidFill>
                <a:srgbClr val="CC4A31"/>
              </a:solidFill>
            </a:endParaRPr>
          </a:p>
        </p:txBody>
      </p:sp>
      <p:pic>
        <p:nvPicPr>
          <p:cNvPr id="7" name="Afbeelding 6">
            <a:extLst>
              <a:ext uri="{FF2B5EF4-FFF2-40B4-BE49-F238E27FC236}">
                <a16:creationId xmlns:a16="http://schemas.microsoft.com/office/drawing/2014/main" id="{BE35E628-CE04-668C-36DF-E8F90F187D7A}"/>
              </a:ext>
            </a:extLst>
          </p:cNvPr>
          <p:cNvPicPr>
            <a:picLocks noChangeAspect="1"/>
          </p:cNvPicPr>
          <p:nvPr/>
        </p:nvPicPr>
        <p:blipFill>
          <a:blip r:embed="rId3"/>
          <a:stretch>
            <a:fillRect/>
          </a:stretch>
        </p:blipFill>
        <p:spPr>
          <a:xfrm>
            <a:off x="0" y="3014473"/>
            <a:ext cx="9144000" cy="2449442"/>
          </a:xfrm>
          <a:prstGeom prst="rect">
            <a:avLst/>
          </a:prstGeom>
        </p:spPr>
      </p:pic>
    </p:spTree>
    <p:extLst>
      <p:ext uri="{BB962C8B-B14F-4D97-AF65-F5344CB8AC3E}">
        <p14:creationId xmlns:p14="http://schemas.microsoft.com/office/powerpoint/2010/main" val="1791924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22CB532F-06F1-FFA3-FE43-5D8A7EF5BD42}"/>
              </a:ext>
            </a:extLst>
          </p:cNvPr>
          <p:cNvSpPr txBox="1"/>
          <p:nvPr/>
        </p:nvSpPr>
        <p:spPr>
          <a:xfrm>
            <a:off x="590365" y="945367"/>
            <a:ext cx="7963269" cy="2400657"/>
          </a:xfrm>
          <a:prstGeom prst="rect">
            <a:avLst/>
          </a:prstGeom>
          <a:noFill/>
        </p:spPr>
        <p:txBody>
          <a:bodyPr wrap="square" rtlCol="0">
            <a:spAutoFit/>
          </a:bodyPr>
          <a:lstStyle/>
          <a:p>
            <a:r>
              <a:rPr lang="nl-NL" sz="2200" b="1" dirty="0">
                <a:solidFill>
                  <a:srgbClr val="CC4A31"/>
                </a:solidFill>
              </a:rPr>
              <a:t>Inschrijven als doorstromer:</a:t>
            </a:r>
            <a:endParaRPr lang="nl-NL" sz="2200" b="1" dirty="0">
              <a:solidFill>
                <a:srgbClr val="007085"/>
              </a:solidFill>
            </a:endParaRPr>
          </a:p>
          <a:p>
            <a:pPr marL="285750" indent="-285750">
              <a:buFontTx/>
              <a:buChar char="-"/>
            </a:pPr>
            <a:r>
              <a:rPr lang="nl-NL" sz="2200" dirty="0">
                <a:solidFill>
                  <a:srgbClr val="007085"/>
                </a:solidFill>
              </a:rPr>
              <a:t>Inschrijven Wooniezie</a:t>
            </a:r>
          </a:p>
          <a:p>
            <a:pPr marL="285750" indent="-285750">
              <a:buFontTx/>
              <a:buChar char="-"/>
            </a:pPr>
            <a:r>
              <a:rPr lang="nl-NL" sz="2200" dirty="0">
                <a:solidFill>
                  <a:srgbClr val="007085"/>
                </a:solidFill>
              </a:rPr>
              <a:t>65+ en startende gezinnen vragen </a:t>
            </a:r>
            <a:r>
              <a:rPr lang="nl-NL" sz="2200" dirty="0">
                <a:solidFill>
                  <a:srgbClr val="CC4A31"/>
                </a:solidFill>
              </a:rPr>
              <a:t>doorstroomvoorrang</a:t>
            </a:r>
            <a:r>
              <a:rPr lang="nl-NL" sz="2200" dirty="0">
                <a:solidFill>
                  <a:srgbClr val="007085"/>
                </a:solidFill>
              </a:rPr>
              <a:t> aan </a:t>
            </a:r>
          </a:p>
          <a:p>
            <a:pPr marL="285750" indent="-285750">
              <a:buFontTx/>
              <a:buChar char="-"/>
            </a:pPr>
            <a:r>
              <a:rPr lang="nl-NL" sz="2200" dirty="0">
                <a:solidFill>
                  <a:srgbClr val="007085"/>
                </a:solidFill>
              </a:rPr>
              <a:t>Dit kan via </a:t>
            </a:r>
            <a:r>
              <a:rPr lang="nl-NL" sz="2200" dirty="0">
                <a:solidFill>
                  <a:srgbClr val="CC4A31"/>
                </a:solidFill>
              </a:rPr>
              <a:t>inschrijfformulier</a:t>
            </a:r>
            <a:r>
              <a:rPr lang="nl-NL" sz="2200" dirty="0">
                <a:solidFill>
                  <a:srgbClr val="007085"/>
                </a:solidFill>
              </a:rPr>
              <a:t> (op te vragen bij woCom of via www.wocom.nl)</a:t>
            </a:r>
            <a:endParaRPr lang="nl-NL" sz="2200" dirty="0">
              <a:solidFill>
                <a:srgbClr val="CC4A31"/>
              </a:solidFill>
            </a:endParaRPr>
          </a:p>
          <a:p>
            <a:pPr marL="285750" indent="-285750">
              <a:buFontTx/>
              <a:buChar char="-"/>
            </a:pPr>
            <a:r>
              <a:rPr lang="nl-NL" sz="2200" dirty="0">
                <a:solidFill>
                  <a:srgbClr val="007085"/>
                </a:solidFill>
              </a:rPr>
              <a:t>Geldig voor </a:t>
            </a:r>
            <a:r>
              <a:rPr lang="nl-NL" sz="2200" dirty="0">
                <a:solidFill>
                  <a:srgbClr val="CC4A31"/>
                </a:solidFill>
              </a:rPr>
              <a:t>1 jaar</a:t>
            </a:r>
          </a:p>
          <a:p>
            <a:endParaRPr lang="nl-NL" dirty="0">
              <a:solidFill>
                <a:srgbClr val="007085"/>
              </a:solidFill>
            </a:endParaRPr>
          </a:p>
        </p:txBody>
      </p:sp>
      <p:pic>
        <p:nvPicPr>
          <p:cNvPr id="6" name="Afbeelding 5">
            <a:extLst>
              <a:ext uri="{FF2B5EF4-FFF2-40B4-BE49-F238E27FC236}">
                <a16:creationId xmlns:a16="http://schemas.microsoft.com/office/drawing/2014/main" id="{F304FA01-8866-68FA-AB4E-F36CA5A30117}"/>
              </a:ext>
            </a:extLst>
          </p:cNvPr>
          <p:cNvPicPr>
            <a:picLocks noChangeAspect="1"/>
          </p:cNvPicPr>
          <p:nvPr/>
        </p:nvPicPr>
        <p:blipFill>
          <a:blip r:embed="rId3"/>
          <a:stretch>
            <a:fillRect/>
          </a:stretch>
        </p:blipFill>
        <p:spPr>
          <a:xfrm>
            <a:off x="3148155" y="2672303"/>
            <a:ext cx="2847688" cy="4167464"/>
          </a:xfrm>
          <a:prstGeom prst="rect">
            <a:avLst/>
          </a:prstGeom>
        </p:spPr>
      </p:pic>
    </p:spTree>
    <p:extLst>
      <p:ext uri="{BB962C8B-B14F-4D97-AF65-F5344CB8AC3E}">
        <p14:creationId xmlns:p14="http://schemas.microsoft.com/office/powerpoint/2010/main" val="832374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a:extLst>
              <a:ext uri="{FF2B5EF4-FFF2-40B4-BE49-F238E27FC236}">
                <a16:creationId xmlns:a16="http://schemas.microsoft.com/office/drawing/2014/main" id="{C41DB3FC-6ABF-4A67-874F-83888F783782}"/>
              </a:ext>
            </a:extLst>
          </p:cNvPr>
          <p:cNvSpPr txBox="1"/>
          <p:nvPr/>
        </p:nvSpPr>
        <p:spPr>
          <a:xfrm>
            <a:off x="679141" y="538640"/>
            <a:ext cx="8158579" cy="1046440"/>
          </a:xfrm>
          <a:prstGeom prst="rect">
            <a:avLst/>
          </a:prstGeom>
          <a:noFill/>
        </p:spPr>
        <p:txBody>
          <a:bodyPr wrap="square" lIns="91440" tIns="45720" rIns="91440" bIns="45720" rtlCol="0" anchor="t">
            <a:spAutoFit/>
          </a:bodyPr>
          <a:lstStyle/>
          <a:p>
            <a:r>
              <a:rPr lang="nl-NL" sz="2200" b="1" dirty="0">
                <a:solidFill>
                  <a:srgbClr val="CC4A31"/>
                </a:solidFill>
              </a:rPr>
              <a:t>Informatiekaarten</a:t>
            </a:r>
            <a:r>
              <a:rPr lang="nl-NL" sz="2200" b="1" dirty="0">
                <a:solidFill>
                  <a:srgbClr val="007085"/>
                </a:solidFill>
              </a:rPr>
              <a:t> </a:t>
            </a:r>
          </a:p>
          <a:p>
            <a:r>
              <a:rPr lang="nl-NL" sz="2200" dirty="0">
                <a:solidFill>
                  <a:srgbClr val="007085"/>
                </a:solidFill>
              </a:rPr>
              <a:t>Ter ondersteuning voor huurders/woningzoekenden</a:t>
            </a:r>
          </a:p>
          <a:p>
            <a:endParaRPr lang="nl-NL" dirty="0">
              <a:solidFill>
                <a:srgbClr val="CC4A31"/>
              </a:solidFill>
            </a:endParaRPr>
          </a:p>
        </p:txBody>
      </p:sp>
      <p:pic>
        <p:nvPicPr>
          <p:cNvPr id="1026" name="Afbeelding 9">
            <a:extLst>
              <a:ext uri="{FF2B5EF4-FFF2-40B4-BE49-F238E27FC236}">
                <a16:creationId xmlns:a16="http://schemas.microsoft.com/office/drawing/2014/main" id="{F6CEE30F-7551-43A1-AA15-A28751D290E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295" t="2354" r="2041" b="2067"/>
          <a:stretch/>
        </p:blipFill>
        <p:spPr bwMode="auto">
          <a:xfrm>
            <a:off x="1837679" y="1258028"/>
            <a:ext cx="3977252" cy="5599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573410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E976F27F821C46ABD16C5BDDA2B43C" ma:contentTypeVersion="16" ma:contentTypeDescription="Een nieuw document maken." ma:contentTypeScope="" ma:versionID="3c34b4e935a07e8de413930b8bfa9513">
  <xsd:schema xmlns:xsd="http://www.w3.org/2001/XMLSchema" xmlns:xs="http://www.w3.org/2001/XMLSchema" xmlns:p="http://schemas.microsoft.com/office/2006/metadata/properties" xmlns:ns2="f14bab78-20f1-4c26-8776-8ce1bffdd55b" xmlns:ns3="08f2992c-c63a-4adb-a588-5b2e1cf43e0d" targetNamespace="http://schemas.microsoft.com/office/2006/metadata/properties" ma:root="true" ma:fieldsID="2176083b15b3c2dc1d43f989eddcab63" ns2:_="" ns3:_="">
    <xsd:import namespace="f14bab78-20f1-4c26-8776-8ce1bffdd55b"/>
    <xsd:import namespace="08f2992c-c63a-4adb-a588-5b2e1cf43e0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4bab78-20f1-4c26-8776-8ce1bffdd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Afbeeldingtags" ma:readOnly="false" ma:fieldId="{5cf76f15-5ced-4ddc-b409-7134ff3c332f}" ma:taxonomyMulti="true" ma:sspId="b9eb93e1-c25e-40ae-8136-50c9c7555fb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8f2992c-c63a-4adb-a588-5b2e1cf43e0d" elementFormDefault="qualified">
    <xsd:import namespace="http://schemas.microsoft.com/office/2006/documentManagement/types"/>
    <xsd:import namespace="http://schemas.microsoft.com/office/infopath/2007/PartnerControls"/>
    <xsd:element name="SharedWithUsers" ma:index="15"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Gedeeld met details" ma:internalName="SharedWithDetails" ma:readOnly="true">
      <xsd:simpleType>
        <xsd:restriction base="dms:Note">
          <xsd:maxLength value="255"/>
        </xsd:restriction>
      </xsd:simpleType>
    </xsd:element>
    <xsd:element name="TaxCatchAll" ma:index="19" nillable="true" ma:displayName="Taxonomy Catch All Column" ma:hidden="true" ma:list="{ca98ca64-44c9-4163-9f1c-cb958ec2856c}" ma:internalName="TaxCatchAll" ma:showField="CatchAllData" ma:web="08f2992c-c63a-4adb-a588-5b2e1cf43e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08f2992c-c63a-4adb-a588-5b2e1cf43e0d">
      <UserInfo>
        <DisplayName>Ankie Verspeek</DisplayName>
        <AccountId>14</AccountId>
        <AccountType/>
      </UserInfo>
      <UserInfo>
        <DisplayName>Petra van den Bersselaar-Quirijns</DisplayName>
        <AccountId>52</AccountId>
        <AccountType/>
      </UserInfo>
      <UserInfo>
        <DisplayName>Jos van Liebergen</DisplayName>
        <AccountId>13</AccountId>
        <AccountType/>
      </UserInfo>
    </SharedWithUsers>
    <lcf76f155ced4ddcb4097134ff3c332f xmlns="f14bab78-20f1-4c26-8776-8ce1bffdd55b">
      <Terms xmlns="http://schemas.microsoft.com/office/infopath/2007/PartnerControls"/>
    </lcf76f155ced4ddcb4097134ff3c332f>
    <TaxCatchAll xmlns="08f2992c-c63a-4adb-a588-5b2e1cf43e0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EC13948-C26F-4866-B734-1D21995300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4bab78-20f1-4c26-8776-8ce1bffdd55b"/>
    <ds:schemaRef ds:uri="08f2992c-c63a-4adb-a588-5b2e1cf43e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5BB4ABC-550F-40C0-9BD8-781F5BF60BB7}">
  <ds:schemaRefs>
    <ds:schemaRef ds:uri="http://purl.org/dc/elements/1.1/"/>
    <ds:schemaRef ds:uri="http://purl.org/dc/terms/"/>
    <ds:schemaRef ds:uri="http://schemas.microsoft.com/office/2006/documentManagement/types"/>
    <ds:schemaRef ds:uri="http://www.w3.org/XML/1998/namespace"/>
    <ds:schemaRef ds:uri="http://purl.org/dc/dcmitype/"/>
    <ds:schemaRef ds:uri="http://schemas.microsoft.com/office/2006/metadata/properties"/>
    <ds:schemaRef ds:uri="http://schemas.microsoft.com/office/infopath/2007/PartnerControls"/>
    <ds:schemaRef ds:uri="http://schemas.openxmlformats.org/package/2006/metadata/core-properties"/>
    <ds:schemaRef ds:uri="08f2992c-c63a-4adb-a588-5b2e1cf43e0d"/>
    <ds:schemaRef ds:uri="f14bab78-20f1-4c26-8776-8ce1bffdd55b"/>
  </ds:schemaRefs>
</ds:datastoreItem>
</file>

<file path=customXml/itemProps3.xml><?xml version="1.0" encoding="utf-8"?>
<ds:datastoreItem xmlns:ds="http://schemas.openxmlformats.org/officeDocument/2006/customXml" ds:itemID="{0C09C095-FC67-43A3-B3C5-C31E7E0726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226</TotalTime>
  <Words>637</Words>
  <Application>Microsoft Office PowerPoint</Application>
  <PresentationFormat>Diavoorstelling (4:3)</PresentationFormat>
  <Paragraphs>142</Paragraphs>
  <Slides>15</Slides>
  <Notes>15</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15</vt:i4>
      </vt:variant>
    </vt:vector>
  </HeadingPairs>
  <TitlesOfParts>
    <vt:vector size="18" baseType="lpstr">
      <vt:lpstr>Arial</vt:lpstr>
      <vt:lpstr>Calibri</vt:lpstr>
      <vt:lpstr>Custom Design</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MacMini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Jos van Liebergen</dc:creator>
  <cp:lastModifiedBy>Ankie Verspeek</cp:lastModifiedBy>
  <cp:revision>3</cp:revision>
  <dcterms:created xsi:type="dcterms:W3CDTF">2020-12-11T14:33:51Z</dcterms:created>
  <dcterms:modified xsi:type="dcterms:W3CDTF">2022-10-28T06:53:29Z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0x0101006EE976F27F821C46ABD16C5BDDA2B43C</vt:lpwstr>
  </property>
  <property fmtid="{D5CDD505-2E9C-101B-9397-08002B2CF9AE}" pid="3" name="MediaServiceImageTags">
    <vt:lpwstr/>
  </property>
</Properties>
</file>